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  <p:sldMasterId id="2147483669" r:id="rId2"/>
    <p:sldMasterId id="2147483670" r:id="rId3"/>
    <p:sldMasterId id="2147483671" r:id="rId4"/>
    <p:sldMasterId id="2147483672" r:id="rId5"/>
    <p:sldMasterId id="2147483673" r:id="rId6"/>
  </p:sldMasterIdLst>
  <p:notesMasterIdLst>
    <p:notesMasterId r:id="rId27"/>
  </p:notesMasterIdLst>
  <p:sldIdLst>
    <p:sldId id="309" r:id="rId7"/>
    <p:sldId id="272" r:id="rId8"/>
    <p:sldId id="310" r:id="rId9"/>
    <p:sldId id="278" r:id="rId10"/>
    <p:sldId id="338" r:id="rId11"/>
    <p:sldId id="328" r:id="rId12"/>
    <p:sldId id="325" r:id="rId13"/>
    <p:sldId id="329" r:id="rId14"/>
    <p:sldId id="339" r:id="rId15"/>
    <p:sldId id="330" r:id="rId16"/>
    <p:sldId id="331" r:id="rId17"/>
    <p:sldId id="337" r:id="rId18"/>
    <p:sldId id="333" r:id="rId19"/>
    <p:sldId id="334" r:id="rId20"/>
    <p:sldId id="335" r:id="rId21"/>
    <p:sldId id="341" r:id="rId22"/>
    <p:sldId id="336" r:id="rId23"/>
    <p:sldId id="342" r:id="rId24"/>
    <p:sldId id="343" r:id="rId25"/>
    <p:sldId id="270" r:id="rId26"/>
  </p:sldIdLst>
  <p:sldSz cx="10693400" cy="7561263"/>
  <p:notesSz cx="6858000" cy="9144000"/>
  <p:custDataLst>
    <p:tags r:id="rId28"/>
  </p:custData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47" autoAdjust="0"/>
  </p:normalViewPr>
  <p:slideViewPr>
    <p:cSldViewPr>
      <p:cViewPr varScale="1">
        <p:scale>
          <a:sx n="59" d="100"/>
          <a:sy n="59" d="100"/>
        </p:scale>
        <p:origin x="-1386" y="-84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004887" y="685800"/>
            <a:ext cx="4848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Também é possível acessar o site</a:t>
            </a:r>
            <a:r>
              <a:rPr lang="pt-BR" baseline="0" dirty="0" smtClean="0"/>
              <a:t> da BMJ (http://journals.bmj.com) para acessar os periódicos através do IP da sua instituição. Você pode realizar a busca Selecionando um Título em “Browse Journal” ou através e uma palavra-chave em “Search Journals”. Na Opção “More search options” você encontrará 5 campos para especificar sua busca.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Na Área de “Journals” selecionamos</a:t>
            </a:r>
            <a:r>
              <a:rPr lang="pt-BR" baseline="0" dirty="0" smtClean="0"/>
              <a:t> o mesmo título escolhido através da busca no Portal de Periódicos da CAPES: Evidence-Based Medicine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Ao</a:t>
            </a:r>
            <a:r>
              <a:rPr lang="pt-BR" baseline="0" dirty="0" smtClean="0"/>
              <a:t> abrir o portal do periódico, é possível encontrar um menu superior que facilita sua navegação pelo título e também um campo de busca por palavra-chave.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No</a:t>
            </a:r>
            <a:r>
              <a:rPr lang="pt-BR" baseline="0" dirty="0" smtClean="0"/>
              <a:t> menu “Online First” você encontrará os artigos publicados primeiramente no site do periódico e que podem ser visualizados por ordem de data ou relevância.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No menu “Current Issue” –</a:t>
            </a:r>
            <a:r>
              <a:rPr lang="pt-BR" baseline="0" dirty="0" smtClean="0"/>
              <a:t> última edição – você terá acesso ao Extract (resumo), Full text (texto completo) e PDF dos artigos publicados no número mais recente da revista científica.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Ao selecionar a visualização “Full text”, o</a:t>
            </a:r>
            <a:r>
              <a:rPr lang="pt-BR" baseline="0" dirty="0" smtClean="0"/>
              <a:t> artigo científico estará disponível em uma página HTML, onde o menu do lado direito disponibiliza mecanismos de aproveitamento do conteúdo disponível.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Em “Archive” – arquivo – encontram-se todas</a:t>
            </a:r>
            <a:r>
              <a:rPr lang="pt-BR" baseline="0" dirty="0" smtClean="0"/>
              <a:t> as edições anteriores da revista.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Em “About the Journal” você encontrará informações sobre o escopo do periódico e informações de publicação.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33BC1-DF27-4B18-BC9B-8CFFF3DE3242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Para encontrar as</a:t>
            </a:r>
            <a:r>
              <a:rPr lang="pt-BR" baseline="0" dirty="0" smtClean="0"/>
              <a:t> revistas científicas da BMJ através do campo de busca no Portal de Periódicos da CAPES, basta clicar em “Buscar periódico”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Selecione “BMJ Journals Online</a:t>
            </a:r>
            <a:r>
              <a:rPr lang="pt-BR" baseline="0" dirty="0" smtClean="0"/>
              <a:t> Archive” no campo de Editor/fornecedor e depois em “Enviar” para ter acesso à lista completa de periódicos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lista completa de revistas</a:t>
            </a:r>
            <a:r>
              <a:rPr lang="pt-BR" baseline="0" dirty="0" smtClean="0"/>
              <a:t> científicas assinadas pela CAPES aparecerá e você poderá escolher em qual título realizar sua pesquisa.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Yellow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-52897" y="-36375"/>
            <a:ext cx="10799194" cy="7635600"/>
          </a:xfrm>
          <a:prstGeom prst="rect">
            <a:avLst/>
          </a:prstGeom>
        </p:spPr>
      </p:pic>
      <p:sp>
        <p:nvSpPr>
          <p:cNvPr id="51" name="Shape 51"/>
          <p:cNvSpPr txBox="1">
            <a:spLocks noGrp="1"/>
          </p:cNvSpPr>
          <p:nvPr>
            <p:ph type="ctrTitle"/>
          </p:nvPr>
        </p:nvSpPr>
        <p:spPr>
          <a:xfrm>
            <a:off x="500062" y="504825"/>
            <a:ext cx="9691687" cy="5539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sz="4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500062" y="1166005"/>
            <a:ext cx="9691687" cy="937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DD99"/>
              </a:buClr>
              <a:buFont typeface="Arial"/>
              <a:buNone/>
              <a:defRPr sz="2800" b="0" i="0" u="none" strike="noStrike" cap="none" baseline="0">
                <a:solidFill>
                  <a:srgbClr val="F9DD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21528" marR="0" indent="-828" algn="ctr" rtl="0">
              <a:lnSpc>
                <a:spcPct val="100000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43056" marR="0" indent="-1656" algn="ctr" rtl="0">
              <a:lnSpc>
                <a:spcPct val="100000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64584" marR="0" indent="-2483" algn="ctr" rtl="0">
              <a:lnSpc>
                <a:spcPct val="100000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86112" marR="0" indent="-3312" algn="ctr" rtl="0">
              <a:lnSpc>
                <a:spcPct val="100000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07640" marR="0" indent="-4140" algn="ctr" rtl="0">
              <a:spcBef>
                <a:spcPts val="460"/>
              </a:spcBef>
              <a:buClr>
                <a:srgbClr val="BEBFC0"/>
              </a:buClr>
              <a:buFont typeface="Arial"/>
              <a:buNone/>
              <a:defRPr sz="23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29168" marR="0" indent="-4967" algn="ctr" rtl="0">
              <a:spcBef>
                <a:spcPts val="460"/>
              </a:spcBef>
              <a:buClr>
                <a:srgbClr val="BEBFC0"/>
              </a:buClr>
              <a:buFont typeface="Arial"/>
              <a:buNone/>
              <a:defRPr sz="23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0696" marR="0" indent="-5796" algn="ctr" rtl="0">
              <a:spcBef>
                <a:spcPts val="460"/>
              </a:spcBef>
              <a:buClr>
                <a:srgbClr val="BEBFC0"/>
              </a:buClr>
              <a:buFont typeface="Arial"/>
              <a:buNone/>
              <a:defRPr sz="23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72224" marR="0" indent="-6624" algn="ctr" rtl="0">
              <a:spcBef>
                <a:spcPts val="460"/>
              </a:spcBef>
              <a:buClr>
                <a:srgbClr val="BEBFC0"/>
              </a:buClr>
              <a:buFont typeface="Arial"/>
              <a:buNone/>
              <a:defRPr sz="23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Gre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-53300" y="-36375"/>
            <a:ext cx="10800000" cy="7635600"/>
          </a:xfrm>
          <a:prstGeom prst="rect">
            <a:avLst/>
          </a:prstGeom>
        </p:spPr>
      </p:pic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500062" y="504825"/>
            <a:ext cx="9691687" cy="5539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sz="4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500062" y="1166005"/>
            <a:ext cx="9691687" cy="937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C8C9"/>
              </a:buClr>
              <a:buFont typeface="Arial"/>
              <a:buNone/>
              <a:defRPr sz="2800" b="0" i="0" u="none" strike="noStrike" cap="none" baseline="0">
                <a:solidFill>
                  <a:srgbClr val="C7C8C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21528" marR="0" indent="-828" algn="ctr" rtl="0">
              <a:lnSpc>
                <a:spcPct val="100000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43056" marR="0" indent="-1656" algn="ctr" rtl="0">
              <a:lnSpc>
                <a:spcPct val="100000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64584" marR="0" indent="-2483" algn="ctr" rtl="0">
              <a:lnSpc>
                <a:spcPct val="100000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86112" marR="0" indent="-3312" algn="ctr" rtl="0">
              <a:lnSpc>
                <a:spcPct val="100000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07640" marR="0" indent="-4140" algn="ctr" rtl="0">
              <a:spcBef>
                <a:spcPts val="460"/>
              </a:spcBef>
              <a:buClr>
                <a:srgbClr val="BEBFC0"/>
              </a:buClr>
              <a:buFont typeface="Arial"/>
              <a:buNone/>
              <a:defRPr sz="23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29168" marR="0" indent="-4967" algn="ctr" rtl="0">
              <a:spcBef>
                <a:spcPts val="460"/>
              </a:spcBef>
              <a:buClr>
                <a:srgbClr val="BEBFC0"/>
              </a:buClr>
              <a:buFont typeface="Arial"/>
              <a:buNone/>
              <a:defRPr sz="23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0696" marR="0" indent="-5796" algn="ctr" rtl="0">
              <a:spcBef>
                <a:spcPts val="460"/>
              </a:spcBef>
              <a:buClr>
                <a:srgbClr val="BEBFC0"/>
              </a:buClr>
              <a:buFont typeface="Arial"/>
              <a:buNone/>
              <a:defRPr sz="23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72224" marR="0" indent="-6624" algn="ctr" rtl="0">
              <a:spcBef>
                <a:spcPts val="460"/>
              </a:spcBef>
              <a:buClr>
                <a:srgbClr val="BEBFC0"/>
              </a:buClr>
              <a:buFont typeface="Arial"/>
              <a:buNone/>
              <a:defRPr sz="23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 points Single colum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500062" y="504825"/>
            <a:ext cx="9691687" cy="295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>
                <a:solidFill>
                  <a:srgbClr val="7FA8D6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cxnSp>
        <p:nvCxnSpPr>
          <p:cNvPr id="79" name="Shape 79"/>
          <p:cNvCxnSpPr/>
          <p:nvPr/>
        </p:nvCxnSpPr>
        <p:spPr>
          <a:xfrm>
            <a:off x="500062" y="6788945"/>
            <a:ext cx="9405936" cy="0"/>
          </a:xfrm>
          <a:prstGeom prst="straightConnector1">
            <a:avLst/>
          </a:prstGeom>
          <a:noFill/>
          <a:ln w="9525" cap="flat">
            <a:solidFill>
              <a:srgbClr val="67686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" name="Shape 80"/>
          <p:cNvCxnSpPr/>
          <p:nvPr/>
        </p:nvCxnSpPr>
        <p:spPr>
          <a:xfrm rot="10800000" flipH="1">
            <a:off x="9906793" y="6431757"/>
            <a:ext cx="240505" cy="357188"/>
          </a:xfrm>
          <a:prstGeom prst="straightConnector1">
            <a:avLst/>
          </a:prstGeom>
          <a:noFill/>
          <a:ln w="9525" cap="flat">
            <a:solidFill>
              <a:srgbClr val="67686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500062" y="2052638"/>
            <a:ext cx="6802436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indent="-87925" algn="l" rtl="0">
              <a:lnSpc>
                <a:spcPct val="116666"/>
              </a:lnSpc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60000" indent="-90125" algn="l" rtl="0">
              <a:lnSpc>
                <a:spcPct val="116666"/>
              </a:lnSpc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40000" indent="-92324" algn="l" rtl="0">
              <a:lnSpc>
                <a:spcPct val="116666"/>
              </a:lnSpc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40000" indent="-92324" algn="l" rtl="0">
              <a:lnSpc>
                <a:spcPct val="116666"/>
              </a:lnSpc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40000" indent="-92324" algn="l" rtl="0">
              <a:lnSpc>
                <a:spcPct val="116666"/>
              </a:lnSpc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868404" indent="-176003" algn="l" rtl="0">
              <a:spcBef>
                <a:spcPts val="460"/>
              </a:spcBef>
              <a:buClr>
                <a:schemeClr val="dk1"/>
              </a:buClr>
              <a:buFont typeface="Arial"/>
              <a:buChar char="•"/>
              <a:def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389931" indent="-176831" algn="l" rtl="0">
              <a:spcBef>
                <a:spcPts val="460"/>
              </a:spcBef>
              <a:buClr>
                <a:schemeClr val="dk1"/>
              </a:buClr>
              <a:buFont typeface="Arial"/>
              <a:buChar char="•"/>
              <a:def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911460" indent="-177660" algn="l" rtl="0">
              <a:spcBef>
                <a:spcPts val="460"/>
              </a:spcBef>
              <a:buClr>
                <a:schemeClr val="dk1"/>
              </a:buClr>
              <a:buFont typeface="Arial"/>
              <a:buChar char="•"/>
              <a:def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432988" indent="-178487" algn="l" rtl="0">
              <a:spcBef>
                <a:spcPts val="460"/>
              </a:spcBef>
              <a:buClr>
                <a:schemeClr val="dk1"/>
              </a:buClr>
              <a:buFont typeface="Arial"/>
              <a:buChar char="•"/>
              <a:def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500062" y="888999"/>
            <a:ext cx="9691687" cy="987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00000"/>
              </a:lnSpc>
              <a:buClr>
                <a:schemeClr val="dk2"/>
              </a:buClr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marL="0" indent="0" rtl="0">
              <a:lnSpc>
                <a:spcPct val="100000"/>
              </a:lnSpc>
              <a:buClr>
                <a:srgbClr val="006AB0"/>
              </a:buClr>
              <a:buFont typeface="Arial"/>
              <a:buNone/>
              <a:defRPr sz="3600">
                <a:solidFill>
                  <a:srgbClr val="006AB0"/>
                </a:solidFill>
              </a:defRPr>
            </a:lvl2pPr>
            <a:lvl3pPr marL="0" indent="0" rtl="0">
              <a:lnSpc>
                <a:spcPct val="100000"/>
              </a:lnSpc>
              <a:buClr>
                <a:srgbClr val="006AB0"/>
              </a:buClr>
              <a:buFont typeface="Arial"/>
              <a:buNone/>
              <a:defRPr sz="3600">
                <a:solidFill>
                  <a:srgbClr val="006AB0"/>
                </a:solidFill>
              </a:defRPr>
            </a:lvl3pPr>
            <a:lvl4pPr marL="0" indent="0" rtl="0">
              <a:lnSpc>
                <a:spcPct val="100000"/>
              </a:lnSpc>
              <a:buClr>
                <a:srgbClr val="006AB0"/>
              </a:buClr>
              <a:buFont typeface="Arial"/>
              <a:buNone/>
              <a:defRPr sz="3600">
                <a:solidFill>
                  <a:srgbClr val="006AB0"/>
                </a:solidFill>
              </a:defRPr>
            </a:lvl4pPr>
            <a:lvl5pPr marL="0" indent="0" rtl="0">
              <a:lnSpc>
                <a:spcPct val="100000"/>
              </a:lnSpc>
              <a:buClr>
                <a:srgbClr val="006AB0"/>
              </a:buClr>
              <a:buFont typeface="Arial"/>
              <a:buNone/>
              <a:defRPr sz="3600">
                <a:solidFill>
                  <a:srgbClr val="006AB0"/>
                </a:solidFill>
              </a:defRPr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54806" y="6755607"/>
            <a:ext cx="1057275" cy="6794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and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500062" y="504825"/>
            <a:ext cx="4287837" cy="295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500062" y="888999"/>
            <a:ext cx="4325937" cy="987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00000"/>
              </a:lnSpc>
              <a:buClr>
                <a:schemeClr val="lt1"/>
              </a:buClr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marL="0" indent="0" rtl="0">
              <a:lnSpc>
                <a:spcPct val="100000"/>
              </a:lnSpc>
              <a:buClr>
                <a:schemeClr val="lt1"/>
              </a:buClr>
              <a:buFont typeface="Arial"/>
              <a:buNone/>
              <a:defRPr sz="3600">
                <a:solidFill>
                  <a:schemeClr val="lt1"/>
                </a:solidFill>
              </a:defRPr>
            </a:lvl2pPr>
            <a:lvl3pPr marL="0" indent="0" rtl="0">
              <a:lnSpc>
                <a:spcPct val="100000"/>
              </a:lnSpc>
              <a:buClr>
                <a:schemeClr val="lt1"/>
              </a:buClr>
              <a:buFont typeface="Arial"/>
              <a:buNone/>
              <a:defRPr sz="3600">
                <a:solidFill>
                  <a:schemeClr val="lt1"/>
                </a:solidFill>
              </a:defRPr>
            </a:lvl3pPr>
            <a:lvl4pPr marL="0" indent="0" rtl="0">
              <a:lnSpc>
                <a:spcPct val="100000"/>
              </a:lnSpc>
              <a:buClr>
                <a:schemeClr val="lt1"/>
              </a:buClr>
              <a:buFont typeface="Arial"/>
              <a:buNone/>
              <a:defRPr sz="3600">
                <a:solidFill>
                  <a:schemeClr val="lt1"/>
                </a:solidFill>
              </a:defRPr>
            </a:lvl4pPr>
            <a:lvl5pPr marL="0" indent="0" rtl="0">
              <a:lnSpc>
                <a:spcPct val="100000"/>
              </a:lnSpc>
              <a:buClr>
                <a:schemeClr val="lt1"/>
              </a:buClr>
              <a:buFont typeface="Arial"/>
              <a:buNone/>
              <a:defRPr sz="3600">
                <a:solidFill>
                  <a:schemeClr val="lt1"/>
                </a:solidFill>
              </a:defRPr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500062" y="2413000"/>
            <a:ext cx="4364037" cy="3730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(full bleed)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500062" y="504825"/>
            <a:ext cx="4287837" cy="295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>
                <a:solidFill>
                  <a:srgbClr val="7FA8D6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500062" y="888999"/>
            <a:ext cx="4325937" cy="987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00000"/>
              </a:lnSpc>
              <a:buClr>
                <a:schemeClr val="dk2"/>
              </a:buClr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marL="0" indent="0" rtl="0">
              <a:lnSpc>
                <a:spcPct val="100000"/>
              </a:lnSpc>
              <a:buClr>
                <a:schemeClr val="dk2"/>
              </a:buClr>
              <a:buFont typeface="Arial"/>
              <a:buNone/>
              <a:defRPr sz="3600">
                <a:solidFill>
                  <a:schemeClr val="dk2"/>
                </a:solidFill>
              </a:defRPr>
            </a:lvl2pPr>
            <a:lvl3pPr marL="0" indent="0" rtl="0">
              <a:lnSpc>
                <a:spcPct val="100000"/>
              </a:lnSpc>
              <a:buClr>
                <a:schemeClr val="dk2"/>
              </a:buClr>
              <a:buFont typeface="Arial"/>
              <a:buNone/>
              <a:defRPr sz="3600">
                <a:solidFill>
                  <a:schemeClr val="dk2"/>
                </a:solidFill>
              </a:defRPr>
            </a:lvl3pPr>
            <a:lvl4pPr marL="0" indent="0" rtl="0">
              <a:lnSpc>
                <a:spcPct val="100000"/>
              </a:lnSpc>
              <a:buClr>
                <a:schemeClr val="dk2"/>
              </a:buClr>
              <a:buFont typeface="Arial"/>
              <a:buNone/>
              <a:defRPr sz="3600">
                <a:solidFill>
                  <a:schemeClr val="dk2"/>
                </a:solidFill>
              </a:defRPr>
            </a:lvl4pPr>
            <a:lvl5pPr marL="0" indent="0" rtl="0">
              <a:lnSpc>
                <a:spcPct val="100000"/>
              </a:lnSpc>
              <a:buClr>
                <a:schemeClr val="dk2"/>
              </a:buClr>
              <a:buFont typeface="Arial"/>
              <a:buNone/>
              <a:defRPr sz="3600">
                <a:solidFill>
                  <a:schemeClr val="dk2"/>
                </a:solidFill>
              </a:defRPr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ullet points Single colum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500062" y="504825"/>
            <a:ext cx="9691687" cy="295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cxnSp>
        <p:nvCxnSpPr>
          <p:cNvPr id="62" name="Shape 62"/>
          <p:cNvCxnSpPr/>
          <p:nvPr/>
        </p:nvCxnSpPr>
        <p:spPr>
          <a:xfrm>
            <a:off x="500062" y="6788945"/>
            <a:ext cx="9405936" cy="0"/>
          </a:xfrm>
          <a:prstGeom prst="straightConnector1">
            <a:avLst/>
          </a:prstGeom>
          <a:noFill/>
          <a:ln w="9525" cap="flat">
            <a:solidFill>
              <a:srgbClr val="67686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Shape 63"/>
          <p:cNvCxnSpPr/>
          <p:nvPr/>
        </p:nvCxnSpPr>
        <p:spPr>
          <a:xfrm rot="10800000" flipH="1">
            <a:off x="9906793" y="6431757"/>
            <a:ext cx="240505" cy="357188"/>
          </a:xfrm>
          <a:prstGeom prst="straightConnector1">
            <a:avLst/>
          </a:prstGeom>
          <a:noFill/>
          <a:ln w="9525" cap="flat">
            <a:solidFill>
              <a:srgbClr val="67686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500062" y="2052638"/>
            <a:ext cx="6802436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indent="-27599" algn="l" rtl="0">
              <a:lnSpc>
                <a:spcPct val="116666"/>
              </a:lnSpc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/>
            </a:lvl1pPr>
            <a:lvl2pPr marL="360000" indent="-29799" algn="l" rtl="0">
              <a:lnSpc>
                <a:spcPct val="116666"/>
              </a:lnSpc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/>
            </a:lvl2pPr>
            <a:lvl3pPr marL="540000" indent="-31999" algn="l" rtl="0">
              <a:lnSpc>
                <a:spcPct val="116666"/>
              </a:lnSpc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/>
            </a:lvl3pPr>
            <a:lvl4pPr marL="540000" indent="-31999" algn="l" rtl="0">
              <a:lnSpc>
                <a:spcPct val="116666"/>
              </a:lnSpc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/>
            </a:lvl4pPr>
            <a:lvl5pPr marL="540000" indent="-31999" algn="l" rtl="0">
              <a:lnSpc>
                <a:spcPct val="116666"/>
              </a:lnSpc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/>
            </a:lvl5pPr>
            <a:lvl6pPr marL="2868404" indent="-118853" algn="l" rtl="0">
              <a:spcBef>
                <a:spcPts val="46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3389931" indent="-119681" algn="l" rtl="0">
              <a:spcBef>
                <a:spcPts val="46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911460" indent="-120510" algn="l" rtl="0">
              <a:spcBef>
                <a:spcPts val="46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4432988" indent="-121337" algn="l" rtl="0">
              <a:spcBef>
                <a:spcPts val="46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500062" y="888999"/>
            <a:ext cx="9691687" cy="987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00000"/>
              </a:lnSpc>
              <a:buClr>
                <a:schemeClr val="dk2"/>
              </a:buClr>
              <a:buFont typeface="Arial"/>
              <a:buNone/>
              <a:defRPr/>
            </a:lvl1pPr>
            <a:lvl2pPr marL="0" indent="0" rtl="0">
              <a:lnSpc>
                <a:spcPct val="100000"/>
              </a:lnSpc>
              <a:buClr>
                <a:srgbClr val="006AB0"/>
              </a:buClr>
              <a:buFont typeface="Arial"/>
              <a:buNone/>
              <a:defRPr/>
            </a:lvl2pPr>
            <a:lvl3pPr marL="0" indent="0" rtl="0">
              <a:lnSpc>
                <a:spcPct val="100000"/>
              </a:lnSpc>
              <a:buClr>
                <a:srgbClr val="006AB0"/>
              </a:buClr>
              <a:buFont typeface="Arial"/>
              <a:buNone/>
              <a:defRPr/>
            </a:lvl3pPr>
            <a:lvl4pPr marL="0" indent="0" rtl="0">
              <a:lnSpc>
                <a:spcPct val="100000"/>
              </a:lnSpc>
              <a:buClr>
                <a:srgbClr val="006AB0"/>
              </a:buClr>
              <a:buFont typeface="Arial"/>
              <a:buNone/>
              <a:defRPr/>
            </a:lvl4pPr>
            <a:lvl5pPr marL="0" indent="0" rtl="0">
              <a:lnSpc>
                <a:spcPct val="100000"/>
              </a:lnSpc>
              <a:buClr>
                <a:srgbClr val="006AB0"/>
              </a:buClr>
              <a:buFont typeface="Arial"/>
              <a:buNone/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pic>
        <p:nvPicPr>
          <p:cNvPr id="66" name="Shape 6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54806" y="6755607"/>
            <a:ext cx="1057275" cy="6794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/>
          <a:p>
            <a:fld id="{473D9AD0-124A-4156-BAC5-05C738A359CC}" type="datetimeFigureOut">
              <a:rPr lang="pt-BR" smtClean="0"/>
              <a:pPr/>
              <a:t>20/05/2016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lIns="104306" tIns="52153" rIns="104306" bIns="52153"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/>
          <a:p>
            <a:fld id="{CB65C651-F85A-484C-9B16-354E94A76F8A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Gre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-53300" y="-36375"/>
            <a:ext cx="10800000" cy="7635600"/>
          </a:xfrm>
          <a:prstGeom prst="rect">
            <a:avLst/>
          </a:prstGeom>
        </p:spPr>
      </p:pic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500062" y="504825"/>
            <a:ext cx="9691687" cy="5539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sz="4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500062" y="1166005"/>
            <a:ext cx="9691687" cy="937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C8C9"/>
              </a:buClr>
              <a:buFont typeface="Arial"/>
              <a:buNone/>
              <a:defRPr sz="2800" b="0" i="0" u="none" strike="noStrike" cap="none" baseline="0">
                <a:solidFill>
                  <a:srgbClr val="C7C8C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21528" marR="0" indent="-828" algn="ctr" rtl="0">
              <a:lnSpc>
                <a:spcPct val="100000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43056" marR="0" indent="-1656" algn="ctr" rtl="0">
              <a:lnSpc>
                <a:spcPct val="100000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64584" marR="0" indent="-2483" algn="ctr" rtl="0">
              <a:lnSpc>
                <a:spcPct val="100000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86112" marR="0" indent="-3312" algn="ctr" rtl="0">
              <a:lnSpc>
                <a:spcPct val="100000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07640" marR="0" indent="-4140" algn="ctr" rtl="0">
              <a:spcBef>
                <a:spcPts val="460"/>
              </a:spcBef>
              <a:buClr>
                <a:srgbClr val="BEBFC0"/>
              </a:buClr>
              <a:buFont typeface="Arial"/>
              <a:buNone/>
              <a:defRPr sz="23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29168" marR="0" indent="-4967" algn="ctr" rtl="0">
              <a:spcBef>
                <a:spcPts val="460"/>
              </a:spcBef>
              <a:buClr>
                <a:srgbClr val="BEBFC0"/>
              </a:buClr>
              <a:buFont typeface="Arial"/>
              <a:buNone/>
              <a:defRPr sz="23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0696" marR="0" indent="-5796" algn="ctr" rtl="0">
              <a:spcBef>
                <a:spcPts val="460"/>
              </a:spcBef>
              <a:buClr>
                <a:srgbClr val="BEBFC0"/>
              </a:buClr>
              <a:buFont typeface="Arial"/>
              <a:buNone/>
              <a:defRPr sz="23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72224" marR="0" indent="-6624" algn="ctr" rtl="0">
              <a:spcBef>
                <a:spcPts val="460"/>
              </a:spcBef>
              <a:buClr>
                <a:srgbClr val="BEBFC0"/>
              </a:buClr>
              <a:buFont typeface="Arial"/>
              <a:buNone/>
              <a:defRPr sz="23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00062" y="5730066"/>
            <a:ext cx="9691687" cy="5539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sz="4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00062" y="6388273"/>
            <a:ext cx="9691687" cy="937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buClr>
                <a:srgbClr val="7FA8D6"/>
              </a:buClr>
              <a:buFont typeface="Arial"/>
              <a:buNone/>
              <a:defRPr sz="2800" b="0" i="0" u="none" strike="noStrike" cap="none" baseline="0">
                <a:solidFill>
                  <a:srgbClr val="7FA8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21528" marR="0" indent="-828" algn="ctr" rtl="0">
              <a:lnSpc>
                <a:spcPct val="100000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43056" marR="0" indent="-1656" algn="ctr" rtl="0">
              <a:lnSpc>
                <a:spcPct val="100000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64584" marR="0" indent="-2483" algn="ctr" rtl="0">
              <a:lnSpc>
                <a:spcPct val="100000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86112" marR="0" indent="-3312" algn="ctr" rtl="0">
              <a:lnSpc>
                <a:spcPct val="100000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07640" marR="0" indent="-4140" algn="ctr" rtl="0">
              <a:spcBef>
                <a:spcPts val="460"/>
              </a:spcBef>
              <a:buClr>
                <a:srgbClr val="BEBFC0"/>
              </a:buClr>
              <a:buFont typeface="Arial"/>
              <a:buNone/>
              <a:defRPr sz="23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29168" marR="0" indent="-4967" algn="ctr" rtl="0">
              <a:spcBef>
                <a:spcPts val="460"/>
              </a:spcBef>
              <a:buClr>
                <a:srgbClr val="BEBFC0"/>
              </a:buClr>
              <a:buFont typeface="Arial"/>
              <a:buNone/>
              <a:defRPr sz="23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0696" marR="0" indent="-5796" algn="ctr" rtl="0">
              <a:spcBef>
                <a:spcPts val="460"/>
              </a:spcBef>
              <a:buClr>
                <a:srgbClr val="BEBFC0"/>
              </a:buClr>
              <a:buFont typeface="Arial"/>
              <a:buNone/>
              <a:defRPr sz="23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72224" marR="0" indent="-6624" algn="ctr" rtl="0">
              <a:spcBef>
                <a:spcPts val="460"/>
              </a:spcBef>
              <a:buClr>
                <a:srgbClr val="BEBFC0"/>
              </a:buClr>
              <a:buFont typeface="Arial"/>
              <a:buNone/>
              <a:defRPr sz="23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vider Blu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-52897" y="-36375"/>
            <a:ext cx="10799194" cy="7635600"/>
          </a:xfrm>
          <a:prstGeom prst="rect">
            <a:avLst/>
          </a:prstGeom>
        </p:spPr>
      </p:pic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500062" y="504825"/>
            <a:ext cx="9691687" cy="5539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sz="4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500062" y="1166005"/>
            <a:ext cx="9691687" cy="937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E2F1"/>
              </a:buClr>
              <a:buFont typeface="Arial"/>
              <a:buNone/>
              <a:defRPr sz="2800" b="0" i="0" u="none" strike="noStrike" cap="none" baseline="0">
                <a:solidFill>
                  <a:srgbClr val="D4E2F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21528" marR="0" indent="-828" algn="ctr" rtl="0">
              <a:lnSpc>
                <a:spcPct val="100000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43056" marR="0" indent="-1656" algn="ctr" rtl="0">
              <a:lnSpc>
                <a:spcPct val="100000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64584" marR="0" indent="-2483" algn="ctr" rtl="0">
              <a:lnSpc>
                <a:spcPct val="100000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86112" marR="0" indent="-3312" algn="ctr" rtl="0">
              <a:lnSpc>
                <a:spcPct val="100000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07640" marR="0" indent="-4140" algn="ctr" rtl="0">
              <a:spcBef>
                <a:spcPts val="460"/>
              </a:spcBef>
              <a:buClr>
                <a:srgbClr val="BEBFC0"/>
              </a:buClr>
              <a:buFont typeface="Arial"/>
              <a:buNone/>
              <a:defRPr sz="23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29168" marR="0" indent="-4967" algn="ctr" rtl="0">
              <a:spcBef>
                <a:spcPts val="460"/>
              </a:spcBef>
              <a:buClr>
                <a:srgbClr val="BEBFC0"/>
              </a:buClr>
              <a:buFont typeface="Arial"/>
              <a:buNone/>
              <a:defRPr sz="23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0696" marR="0" indent="-5796" algn="ctr" rtl="0">
              <a:spcBef>
                <a:spcPts val="460"/>
              </a:spcBef>
              <a:buClr>
                <a:srgbClr val="BEBFC0"/>
              </a:buClr>
              <a:buFont typeface="Arial"/>
              <a:buNone/>
              <a:defRPr sz="23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72224" marR="0" indent="-6624" algn="ctr" rtl="0">
              <a:spcBef>
                <a:spcPts val="460"/>
              </a:spcBef>
              <a:buClr>
                <a:srgbClr val="BEBFC0"/>
              </a:buClr>
              <a:buFont typeface="Arial"/>
              <a:buNone/>
              <a:defRPr sz="23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Purp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hape 2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-52897" y="-36375"/>
            <a:ext cx="10799194" cy="7635600"/>
          </a:xfrm>
          <a:prstGeom prst="rect">
            <a:avLst/>
          </a:prstGeom>
        </p:spPr>
      </p:pic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500062" y="504825"/>
            <a:ext cx="9691687" cy="5539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sz="4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500062" y="1166005"/>
            <a:ext cx="9691687" cy="937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C9ED"/>
              </a:buClr>
              <a:buFont typeface="Arial"/>
              <a:buNone/>
              <a:defRPr sz="2800" b="0" i="0" u="none" strike="noStrike" cap="none" baseline="0">
                <a:solidFill>
                  <a:srgbClr val="D3C9E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21528" marR="0" indent="-828" algn="ctr" rtl="0">
              <a:lnSpc>
                <a:spcPct val="100000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43056" marR="0" indent="-1656" algn="ctr" rtl="0">
              <a:lnSpc>
                <a:spcPct val="100000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64584" marR="0" indent="-2483" algn="ctr" rtl="0">
              <a:lnSpc>
                <a:spcPct val="100000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86112" marR="0" indent="-3312" algn="ctr" rtl="0">
              <a:lnSpc>
                <a:spcPct val="100000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07640" marR="0" indent="-4140" algn="ctr" rtl="0">
              <a:spcBef>
                <a:spcPts val="460"/>
              </a:spcBef>
              <a:buClr>
                <a:srgbClr val="BEBFC0"/>
              </a:buClr>
              <a:buFont typeface="Arial"/>
              <a:buNone/>
              <a:defRPr sz="23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29168" marR="0" indent="-4967" algn="ctr" rtl="0">
              <a:spcBef>
                <a:spcPts val="460"/>
              </a:spcBef>
              <a:buClr>
                <a:srgbClr val="BEBFC0"/>
              </a:buClr>
              <a:buFont typeface="Arial"/>
              <a:buNone/>
              <a:defRPr sz="23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0696" marR="0" indent="-5796" algn="ctr" rtl="0">
              <a:spcBef>
                <a:spcPts val="460"/>
              </a:spcBef>
              <a:buClr>
                <a:srgbClr val="BEBFC0"/>
              </a:buClr>
              <a:buFont typeface="Arial"/>
              <a:buNone/>
              <a:defRPr sz="23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72224" marR="0" indent="-6624" algn="ctr" rtl="0">
              <a:spcBef>
                <a:spcPts val="460"/>
              </a:spcBef>
              <a:buClr>
                <a:srgbClr val="BEBFC0"/>
              </a:buClr>
              <a:buFont typeface="Arial"/>
              <a:buNone/>
              <a:defRPr sz="23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Pi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-52897" y="-36375"/>
            <a:ext cx="10799194" cy="7635600"/>
          </a:xfrm>
          <a:prstGeom prst="rect">
            <a:avLst/>
          </a:prstGeom>
        </p:spPr>
      </p:pic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500062" y="504825"/>
            <a:ext cx="9691687" cy="5539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sz="4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500062" y="1166005"/>
            <a:ext cx="9691687" cy="937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99CE"/>
              </a:buClr>
              <a:buFont typeface="Arial"/>
              <a:buNone/>
              <a:defRPr sz="2800" b="0" i="0" u="none" strike="noStrike" cap="none" baseline="0">
                <a:solidFill>
                  <a:srgbClr val="E899C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21528" marR="0" indent="-828" algn="ctr" rtl="0">
              <a:lnSpc>
                <a:spcPct val="100000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43056" marR="0" indent="-1656" algn="ctr" rtl="0">
              <a:lnSpc>
                <a:spcPct val="100000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64584" marR="0" indent="-2483" algn="ctr" rtl="0">
              <a:lnSpc>
                <a:spcPct val="100000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86112" marR="0" indent="-3312" algn="ctr" rtl="0">
              <a:lnSpc>
                <a:spcPct val="100000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07640" marR="0" indent="-4140" algn="ctr" rtl="0">
              <a:spcBef>
                <a:spcPts val="460"/>
              </a:spcBef>
              <a:buClr>
                <a:srgbClr val="BEBFC0"/>
              </a:buClr>
              <a:buFont typeface="Arial"/>
              <a:buNone/>
              <a:defRPr sz="23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29168" marR="0" indent="-4967" algn="ctr" rtl="0">
              <a:spcBef>
                <a:spcPts val="460"/>
              </a:spcBef>
              <a:buClr>
                <a:srgbClr val="BEBFC0"/>
              </a:buClr>
              <a:buFont typeface="Arial"/>
              <a:buNone/>
              <a:defRPr sz="23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0696" marR="0" indent="-5796" algn="ctr" rtl="0">
              <a:spcBef>
                <a:spcPts val="460"/>
              </a:spcBef>
              <a:buClr>
                <a:srgbClr val="BEBFC0"/>
              </a:buClr>
              <a:buFont typeface="Arial"/>
              <a:buNone/>
              <a:defRPr sz="23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72224" marR="0" indent="-6624" algn="ctr" rtl="0">
              <a:spcBef>
                <a:spcPts val="460"/>
              </a:spcBef>
              <a:buClr>
                <a:srgbClr val="BEBFC0"/>
              </a:buClr>
              <a:buFont typeface="Arial"/>
              <a:buNone/>
              <a:defRPr sz="23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Red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hape 3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-52897" y="-36375"/>
            <a:ext cx="10799194" cy="7635600"/>
          </a:xfrm>
          <a:prstGeom prst="rect">
            <a:avLst/>
          </a:prstGeom>
        </p:spPr>
      </p:pic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500062" y="504825"/>
            <a:ext cx="9691687" cy="5539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sz="4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500062" y="1166005"/>
            <a:ext cx="9691687" cy="937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A6AB"/>
              </a:buClr>
              <a:buFont typeface="Arial"/>
              <a:buNone/>
              <a:defRPr sz="2800" b="0" i="0" u="none" strike="noStrike" cap="none" baseline="0">
                <a:solidFill>
                  <a:srgbClr val="EBA6A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21528" marR="0" indent="-828" algn="ctr" rtl="0">
              <a:lnSpc>
                <a:spcPct val="100000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43056" marR="0" indent="-1656" algn="ctr" rtl="0">
              <a:lnSpc>
                <a:spcPct val="100000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64584" marR="0" indent="-2483" algn="ctr" rtl="0">
              <a:lnSpc>
                <a:spcPct val="100000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86112" marR="0" indent="-3312" algn="ctr" rtl="0">
              <a:lnSpc>
                <a:spcPct val="100000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07640" marR="0" indent="-4140" algn="ctr" rtl="0">
              <a:spcBef>
                <a:spcPts val="460"/>
              </a:spcBef>
              <a:buClr>
                <a:srgbClr val="BEBFC0"/>
              </a:buClr>
              <a:buFont typeface="Arial"/>
              <a:buNone/>
              <a:defRPr sz="23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29168" marR="0" indent="-4967" algn="ctr" rtl="0">
              <a:spcBef>
                <a:spcPts val="460"/>
              </a:spcBef>
              <a:buClr>
                <a:srgbClr val="BEBFC0"/>
              </a:buClr>
              <a:buFont typeface="Arial"/>
              <a:buNone/>
              <a:defRPr sz="23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0696" marR="0" indent="-5796" algn="ctr" rtl="0">
              <a:spcBef>
                <a:spcPts val="460"/>
              </a:spcBef>
              <a:buClr>
                <a:srgbClr val="BEBFC0"/>
              </a:buClr>
              <a:buFont typeface="Arial"/>
              <a:buNone/>
              <a:defRPr sz="23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72224" marR="0" indent="-6624" algn="ctr" rtl="0">
              <a:spcBef>
                <a:spcPts val="460"/>
              </a:spcBef>
              <a:buClr>
                <a:srgbClr val="BEBFC0"/>
              </a:buClr>
              <a:buFont typeface="Arial"/>
              <a:buNone/>
              <a:defRPr sz="23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Orang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-52897" y="-36375"/>
            <a:ext cx="10799194" cy="7635600"/>
          </a:xfrm>
          <a:prstGeom prst="rect">
            <a:avLst/>
          </a:prstGeom>
        </p:spPr>
      </p:pic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500062" y="504825"/>
            <a:ext cx="9691687" cy="5539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sz="4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500062" y="1166005"/>
            <a:ext cx="9691687" cy="937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C7A7"/>
              </a:buClr>
              <a:buFont typeface="Arial"/>
              <a:buNone/>
              <a:defRPr sz="2800" b="0" i="0" u="none" strike="noStrike" cap="none" baseline="0">
                <a:solidFill>
                  <a:srgbClr val="F4C7A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21528" marR="0" indent="-828" algn="ctr" rtl="0">
              <a:lnSpc>
                <a:spcPct val="100000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43056" marR="0" indent="-1656" algn="ctr" rtl="0">
              <a:lnSpc>
                <a:spcPct val="100000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64584" marR="0" indent="-2483" algn="ctr" rtl="0">
              <a:lnSpc>
                <a:spcPct val="100000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86112" marR="0" indent="-3312" algn="ctr" rtl="0">
              <a:lnSpc>
                <a:spcPct val="100000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07640" marR="0" indent="-4140" algn="ctr" rtl="0">
              <a:spcBef>
                <a:spcPts val="460"/>
              </a:spcBef>
              <a:buClr>
                <a:srgbClr val="BEBFC0"/>
              </a:buClr>
              <a:buFont typeface="Arial"/>
              <a:buNone/>
              <a:defRPr sz="23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29168" marR="0" indent="-4967" algn="ctr" rtl="0">
              <a:spcBef>
                <a:spcPts val="460"/>
              </a:spcBef>
              <a:buClr>
                <a:srgbClr val="BEBFC0"/>
              </a:buClr>
              <a:buFont typeface="Arial"/>
              <a:buNone/>
              <a:defRPr sz="23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0696" marR="0" indent="-5796" algn="ctr" rtl="0">
              <a:spcBef>
                <a:spcPts val="460"/>
              </a:spcBef>
              <a:buClr>
                <a:srgbClr val="BEBFC0"/>
              </a:buClr>
              <a:buFont typeface="Arial"/>
              <a:buNone/>
              <a:defRPr sz="23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72224" marR="0" indent="-6624" algn="ctr" rtl="0">
              <a:spcBef>
                <a:spcPts val="460"/>
              </a:spcBef>
              <a:buClr>
                <a:srgbClr val="BEBFC0"/>
              </a:buClr>
              <a:buFont typeface="Arial"/>
              <a:buNone/>
              <a:defRPr sz="23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Gree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hape 4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-52897" y="-36375"/>
            <a:ext cx="10799194" cy="7635600"/>
          </a:xfrm>
          <a:prstGeom prst="rect">
            <a:avLst/>
          </a:prstGeom>
        </p:spPr>
      </p:pic>
      <p:sp>
        <p:nvSpPr>
          <p:cNvPr id="43" name="Shape 43"/>
          <p:cNvSpPr txBox="1">
            <a:spLocks noGrp="1"/>
          </p:cNvSpPr>
          <p:nvPr>
            <p:ph type="ctrTitle"/>
          </p:nvPr>
        </p:nvSpPr>
        <p:spPr>
          <a:xfrm>
            <a:off x="500062" y="504825"/>
            <a:ext cx="9691687" cy="5539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sz="4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ubTitle" idx="1"/>
          </p:nvPr>
        </p:nvSpPr>
        <p:spPr>
          <a:xfrm>
            <a:off x="500062" y="1166005"/>
            <a:ext cx="9691687" cy="937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E5A9"/>
              </a:buClr>
              <a:buFont typeface="Arial"/>
              <a:buNone/>
              <a:defRPr sz="2800" b="0" i="0" u="none" strike="noStrike" cap="none" baseline="0">
                <a:solidFill>
                  <a:srgbClr val="C3E5A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21528" marR="0" indent="-828" algn="ctr" rtl="0">
              <a:lnSpc>
                <a:spcPct val="100000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43056" marR="0" indent="-1656" algn="ctr" rtl="0">
              <a:lnSpc>
                <a:spcPct val="100000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64584" marR="0" indent="-2483" algn="ctr" rtl="0">
              <a:lnSpc>
                <a:spcPct val="100000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86112" marR="0" indent="-3312" algn="ctr" rtl="0">
              <a:lnSpc>
                <a:spcPct val="100000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07640" marR="0" indent="-4140" algn="ctr" rtl="0">
              <a:spcBef>
                <a:spcPts val="460"/>
              </a:spcBef>
              <a:buClr>
                <a:srgbClr val="BEBFC0"/>
              </a:buClr>
              <a:buFont typeface="Arial"/>
              <a:buNone/>
              <a:defRPr sz="23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29168" marR="0" indent="-4967" algn="ctr" rtl="0">
              <a:spcBef>
                <a:spcPts val="460"/>
              </a:spcBef>
              <a:buClr>
                <a:srgbClr val="BEBFC0"/>
              </a:buClr>
              <a:buFont typeface="Arial"/>
              <a:buNone/>
              <a:defRPr sz="23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0696" marR="0" indent="-5796" algn="ctr" rtl="0">
              <a:spcBef>
                <a:spcPts val="460"/>
              </a:spcBef>
              <a:buClr>
                <a:srgbClr val="BEBFC0"/>
              </a:buClr>
              <a:buFont typeface="Arial"/>
              <a:buNone/>
              <a:defRPr sz="23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72224" marR="0" indent="-6624" algn="ctr" rtl="0">
              <a:spcBef>
                <a:spcPts val="460"/>
              </a:spcBef>
              <a:buClr>
                <a:srgbClr val="BEBFC0"/>
              </a:buClr>
              <a:buFont typeface="Arial"/>
              <a:buNone/>
              <a:defRPr sz="23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Aqua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Shape 4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-52897" y="-36375"/>
            <a:ext cx="10799194" cy="7635600"/>
          </a:xfrm>
          <a:prstGeom prst="rect">
            <a:avLst/>
          </a:prstGeom>
        </p:spPr>
      </p:pic>
      <p:sp>
        <p:nvSpPr>
          <p:cNvPr id="47" name="Shape 47"/>
          <p:cNvSpPr txBox="1">
            <a:spLocks noGrp="1"/>
          </p:cNvSpPr>
          <p:nvPr>
            <p:ph type="ctrTitle"/>
          </p:nvPr>
        </p:nvSpPr>
        <p:spPr>
          <a:xfrm>
            <a:off x="500062" y="504825"/>
            <a:ext cx="9691687" cy="5539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sz="4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500062" y="1166005"/>
            <a:ext cx="9691687" cy="937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DBDA"/>
              </a:buClr>
              <a:buFont typeface="Arial"/>
              <a:buNone/>
              <a:defRPr sz="2800" b="0" i="0" u="none" strike="noStrike" cap="none" baseline="0">
                <a:solidFill>
                  <a:srgbClr val="AEDBD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21528" marR="0" indent="-828" algn="ctr" rtl="0">
              <a:lnSpc>
                <a:spcPct val="100000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43056" marR="0" indent="-1656" algn="ctr" rtl="0">
              <a:lnSpc>
                <a:spcPct val="100000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64584" marR="0" indent="-2483" algn="ctr" rtl="0">
              <a:lnSpc>
                <a:spcPct val="100000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86112" marR="0" indent="-3312" algn="ctr" rtl="0">
              <a:lnSpc>
                <a:spcPct val="100000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07640" marR="0" indent="-4140" algn="ctr" rtl="0">
              <a:spcBef>
                <a:spcPts val="460"/>
              </a:spcBef>
              <a:buClr>
                <a:srgbClr val="BEBFC0"/>
              </a:buClr>
              <a:buFont typeface="Arial"/>
              <a:buNone/>
              <a:defRPr sz="23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29168" marR="0" indent="-4967" algn="ctr" rtl="0">
              <a:spcBef>
                <a:spcPts val="460"/>
              </a:spcBef>
              <a:buClr>
                <a:srgbClr val="BEBFC0"/>
              </a:buClr>
              <a:buFont typeface="Arial"/>
              <a:buNone/>
              <a:defRPr sz="23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0696" marR="0" indent="-5796" algn="ctr" rtl="0">
              <a:spcBef>
                <a:spcPts val="460"/>
              </a:spcBef>
              <a:buClr>
                <a:srgbClr val="BEBFC0"/>
              </a:buClr>
              <a:buFont typeface="Arial"/>
              <a:buNone/>
              <a:defRPr sz="23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72224" marR="0" indent="-6624" algn="ctr" rtl="0">
              <a:spcBef>
                <a:spcPts val="460"/>
              </a:spcBef>
              <a:buClr>
                <a:srgbClr val="BEBFC0"/>
              </a:buClr>
              <a:buFont typeface="Arial"/>
              <a:buNone/>
              <a:defRPr sz="23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51415" y="-35889"/>
            <a:ext cx="10796229" cy="7634630"/>
          </a:xfrm>
          <a:prstGeom prst="rect">
            <a:avLst/>
          </a:prstGeom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pe 1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51415" y="-35889"/>
            <a:ext cx="10796229" cy="7634630"/>
          </a:xfrm>
          <a:prstGeom prst="rect">
            <a:avLst/>
          </a:prstGeom>
        </p:spPr>
      </p:pic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500062" y="5677612"/>
            <a:ext cx="9691687" cy="587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sz="4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500062" y="6379837"/>
            <a:ext cx="9710736" cy="684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buClr>
                <a:srgbClr val="7FA8D6"/>
              </a:buClr>
              <a:buFont typeface="Arial"/>
              <a:buNone/>
              <a:defRPr sz="2800" b="0" i="0" u="none" strike="noStrike" cap="none" baseline="0">
                <a:solidFill>
                  <a:srgbClr val="7FA8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buClr>
                <a:srgbClr val="7FA8D6"/>
              </a:buClr>
              <a:buFont typeface="Arial"/>
              <a:buNone/>
              <a:defRPr sz="2800" b="0" i="0" u="none" strike="noStrike" cap="none" baseline="0">
                <a:solidFill>
                  <a:srgbClr val="7FA8D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buClr>
                <a:srgbClr val="7FA8D6"/>
              </a:buClr>
              <a:buFont typeface="Arial"/>
              <a:buNone/>
              <a:defRPr sz="2800" b="0" i="0" u="none" strike="noStrike" cap="none" baseline="0">
                <a:solidFill>
                  <a:srgbClr val="7FA8D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buClr>
                <a:srgbClr val="7FA8D6"/>
              </a:buClr>
              <a:buFont typeface="Arial"/>
              <a:buNone/>
              <a:defRPr sz="2800" b="0" i="0" u="none" strike="noStrike" cap="none" baseline="0">
                <a:solidFill>
                  <a:srgbClr val="7FA8D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buClr>
                <a:srgbClr val="7FA8D6"/>
              </a:buClr>
              <a:buFont typeface="Arial"/>
              <a:buNone/>
              <a:defRPr sz="2800" b="0" i="0" u="none" strike="noStrike" cap="none" baseline="0">
                <a:solidFill>
                  <a:srgbClr val="7FA8D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868404" marR="0" indent="-176003" algn="l" rtl="0">
              <a:spcBef>
                <a:spcPts val="460"/>
              </a:spcBef>
              <a:buClr>
                <a:schemeClr val="dk1"/>
              </a:buClr>
              <a:buFont typeface="Arial"/>
              <a:buChar char="•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389931" marR="0" indent="-176831" algn="l" rtl="0">
              <a:spcBef>
                <a:spcPts val="460"/>
              </a:spcBef>
              <a:buClr>
                <a:schemeClr val="dk1"/>
              </a:buClr>
              <a:buFont typeface="Arial"/>
              <a:buChar char="•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911460" marR="0" indent="-177660" algn="l" rtl="0">
              <a:spcBef>
                <a:spcPts val="460"/>
              </a:spcBef>
              <a:buClr>
                <a:schemeClr val="dk1"/>
              </a:buClr>
              <a:buFont typeface="Arial"/>
              <a:buChar char="•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432988" marR="0" indent="-178487" algn="l" rtl="0">
              <a:spcBef>
                <a:spcPts val="460"/>
              </a:spcBef>
              <a:buClr>
                <a:schemeClr val="dk1"/>
              </a:buClr>
              <a:buFont typeface="Arial"/>
              <a:buChar char="•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81012" y="504825"/>
            <a:ext cx="9691687" cy="587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sz="4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81012" y="1162404"/>
            <a:ext cx="9710736" cy="684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buClr>
                <a:srgbClr val="AEDBDA"/>
              </a:buClr>
              <a:buFont typeface="Arial"/>
              <a:buNone/>
              <a:defRPr sz="2800" b="0" i="0" u="none" strike="noStrike" cap="none" baseline="0">
                <a:solidFill>
                  <a:srgbClr val="AEDBD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buClr>
                <a:srgbClr val="AEDBDA"/>
              </a:buClr>
              <a:buFont typeface="Arial"/>
              <a:buNone/>
              <a:defRPr sz="2800" b="0" i="0" u="none" strike="noStrike" cap="none" baseline="0">
                <a:solidFill>
                  <a:srgbClr val="AEDBD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buClr>
                <a:srgbClr val="AEDBDA"/>
              </a:buClr>
              <a:buFont typeface="Arial"/>
              <a:buNone/>
              <a:defRPr sz="2800" b="0" i="0" u="none" strike="noStrike" cap="none" baseline="0">
                <a:solidFill>
                  <a:srgbClr val="AEDBD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buClr>
                <a:srgbClr val="AEDBDA"/>
              </a:buClr>
              <a:buFont typeface="Arial"/>
              <a:buNone/>
              <a:defRPr sz="2800" b="0" i="0" u="none" strike="noStrike" cap="none" baseline="0">
                <a:solidFill>
                  <a:srgbClr val="AEDBD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buClr>
                <a:srgbClr val="AEDBDA"/>
              </a:buClr>
              <a:buFont typeface="Arial"/>
              <a:buNone/>
              <a:defRPr sz="2800" b="0" i="0" u="none" strike="noStrike" cap="none" baseline="0">
                <a:solidFill>
                  <a:srgbClr val="AEDBD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868404" marR="0" indent="-176003" algn="l" rtl="0">
              <a:spcBef>
                <a:spcPts val="460"/>
              </a:spcBef>
              <a:buClr>
                <a:schemeClr val="dk1"/>
              </a:buClr>
              <a:buFont typeface="Arial"/>
              <a:buChar char="•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389931" marR="0" indent="-176831" algn="l" rtl="0">
              <a:spcBef>
                <a:spcPts val="460"/>
              </a:spcBef>
              <a:buClr>
                <a:schemeClr val="dk1"/>
              </a:buClr>
              <a:buFont typeface="Arial"/>
              <a:buChar char="•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911460" marR="0" indent="-177660" algn="l" rtl="0">
              <a:spcBef>
                <a:spcPts val="460"/>
              </a:spcBef>
              <a:buClr>
                <a:schemeClr val="dk1"/>
              </a:buClr>
              <a:buFont typeface="Arial"/>
              <a:buChar char="•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432988" marR="0" indent="-178487" algn="l" rtl="0">
              <a:spcBef>
                <a:spcPts val="460"/>
              </a:spcBef>
              <a:buClr>
                <a:schemeClr val="dk1"/>
              </a:buClr>
              <a:buFont typeface="Arial"/>
              <a:buChar char="•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500062" y="504825"/>
            <a:ext cx="9691687" cy="295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buClr>
                <a:srgbClr val="7FA8D6"/>
              </a:buClr>
              <a:buFont typeface="Arial"/>
              <a:buNone/>
              <a:defRPr sz="2400" b="0" i="0" u="none" strike="noStrike" cap="none" baseline="0">
                <a:solidFill>
                  <a:srgbClr val="7FA8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500062" y="2052638"/>
            <a:ext cx="6802436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indent="-87925" algn="l" rtl="0">
              <a:lnSpc>
                <a:spcPct val="116666"/>
              </a:lnSpc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60000" marR="0" indent="-90125" algn="l" rtl="0">
              <a:lnSpc>
                <a:spcPct val="116666"/>
              </a:lnSpc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40000" marR="0" indent="-92324" algn="l" rtl="0">
              <a:lnSpc>
                <a:spcPct val="116666"/>
              </a:lnSpc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40000" marR="0" indent="-92324" algn="l" rtl="0">
              <a:lnSpc>
                <a:spcPct val="116666"/>
              </a:lnSpc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40000" marR="0" indent="-92324" algn="l" rtl="0">
              <a:lnSpc>
                <a:spcPct val="116666"/>
              </a:lnSpc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868404" marR="0" indent="-176003" algn="l" rtl="0">
              <a:spcBef>
                <a:spcPts val="460"/>
              </a:spcBef>
              <a:buClr>
                <a:schemeClr val="dk1"/>
              </a:buClr>
              <a:buFont typeface="Arial"/>
              <a:buChar char="•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389931" marR="0" indent="-176831" algn="l" rtl="0">
              <a:spcBef>
                <a:spcPts val="460"/>
              </a:spcBef>
              <a:buClr>
                <a:schemeClr val="dk1"/>
              </a:buClr>
              <a:buFont typeface="Arial"/>
              <a:buChar char="•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911460" marR="0" indent="-177660" algn="l" rtl="0">
              <a:spcBef>
                <a:spcPts val="460"/>
              </a:spcBef>
              <a:buClr>
                <a:schemeClr val="dk1"/>
              </a:buClr>
              <a:buFont typeface="Arial"/>
              <a:buChar char="•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432988" marR="0" indent="-178487" algn="l" rtl="0">
              <a:spcBef>
                <a:spcPts val="460"/>
              </a:spcBef>
              <a:buClr>
                <a:schemeClr val="dk1"/>
              </a:buClr>
              <a:buFont typeface="Arial"/>
              <a:buChar char="•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500062" y="504825"/>
            <a:ext cx="9691687" cy="295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500062" y="2052638"/>
            <a:ext cx="4478337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indent="-103800" algn="l" rtl="0">
              <a:lnSpc>
                <a:spcPct val="120000"/>
              </a:lnSpc>
              <a:spcBef>
                <a:spcPts val="0"/>
              </a:spcBef>
              <a:buClr>
                <a:srgbClr val="006AB0"/>
              </a:buClr>
              <a:buFont typeface="Arial"/>
              <a:buChar char="•"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60000" marR="0" indent="-106000" algn="l" rtl="0">
              <a:lnSpc>
                <a:spcPct val="120000"/>
              </a:lnSpc>
              <a:spcBef>
                <a:spcPts val="0"/>
              </a:spcBef>
              <a:buClr>
                <a:srgbClr val="006AB0"/>
              </a:buClr>
              <a:buFont typeface="Arial"/>
              <a:buChar char="•"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40000" marR="0" indent="-108199" algn="l" rtl="0">
              <a:lnSpc>
                <a:spcPct val="120000"/>
              </a:lnSpc>
              <a:spcBef>
                <a:spcPts val="0"/>
              </a:spcBef>
              <a:buClr>
                <a:srgbClr val="006AB0"/>
              </a:buClr>
              <a:buFont typeface="Arial"/>
              <a:buChar char="•"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40000" marR="0" indent="-108199" algn="l" rtl="0">
              <a:lnSpc>
                <a:spcPct val="120000"/>
              </a:lnSpc>
              <a:spcBef>
                <a:spcPts val="0"/>
              </a:spcBef>
              <a:buClr>
                <a:srgbClr val="006AB0"/>
              </a:buClr>
              <a:buFont typeface="Arial"/>
              <a:buChar char="•"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40000" marR="0" indent="-108199" algn="l" rtl="0">
              <a:lnSpc>
                <a:spcPct val="120000"/>
              </a:lnSpc>
              <a:spcBef>
                <a:spcPts val="0"/>
              </a:spcBef>
              <a:buClr>
                <a:srgbClr val="006AB0"/>
              </a:buClr>
              <a:buFont typeface="Arial"/>
              <a:buChar char="•"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868404" marR="0" indent="-176003" algn="l" rtl="0">
              <a:spcBef>
                <a:spcPts val="460"/>
              </a:spcBef>
              <a:buClr>
                <a:schemeClr val="dk1"/>
              </a:buClr>
              <a:buFont typeface="Arial"/>
              <a:buChar char="•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389931" marR="0" indent="-176831" algn="l" rtl="0">
              <a:spcBef>
                <a:spcPts val="460"/>
              </a:spcBef>
              <a:buClr>
                <a:schemeClr val="dk1"/>
              </a:buClr>
              <a:buFont typeface="Arial"/>
              <a:buChar char="•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911460" marR="0" indent="-177660" algn="l" rtl="0">
              <a:spcBef>
                <a:spcPts val="460"/>
              </a:spcBef>
              <a:buClr>
                <a:schemeClr val="dk1"/>
              </a:buClr>
              <a:buFont typeface="Arial"/>
              <a:buChar char="•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432988" marR="0" indent="-178487" algn="l" rtl="0">
              <a:spcBef>
                <a:spcPts val="460"/>
              </a:spcBef>
              <a:buClr>
                <a:schemeClr val="dk1"/>
              </a:buClr>
              <a:buFont typeface="Arial"/>
              <a:buChar char="•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500062" y="504825"/>
            <a:ext cx="9691687" cy="295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buClr>
                <a:srgbClr val="7FA8D6"/>
              </a:buClr>
              <a:buFont typeface="Arial"/>
              <a:buNone/>
              <a:defRPr sz="2400" b="0" i="0" u="none" strike="noStrike" cap="none" baseline="0">
                <a:solidFill>
                  <a:srgbClr val="7FA8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500062" y="2052638"/>
            <a:ext cx="4478337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indent="-103800" algn="l" rtl="0">
              <a:lnSpc>
                <a:spcPct val="120000"/>
              </a:lnSpc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60000" marR="0" indent="-106000" algn="l" rtl="0">
              <a:lnSpc>
                <a:spcPct val="120000"/>
              </a:lnSpc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40000" marR="0" indent="-108199" algn="l" rtl="0">
              <a:lnSpc>
                <a:spcPct val="120000"/>
              </a:lnSpc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40000" marR="0" indent="-108199" algn="l" rtl="0">
              <a:lnSpc>
                <a:spcPct val="120000"/>
              </a:lnSpc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40000" marR="0" indent="-108199" algn="l" rtl="0">
              <a:lnSpc>
                <a:spcPct val="120000"/>
              </a:lnSpc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868404" marR="0" indent="-176003" algn="l" rtl="0">
              <a:spcBef>
                <a:spcPts val="460"/>
              </a:spcBef>
              <a:buClr>
                <a:schemeClr val="dk1"/>
              </a:buClr>
              <a:buFont typeface="Arial"/>
              <a:buChar char="•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389931" marR="0" indent="-176831" algn="l" rtl="0">
              <a:spcBef>
                <a:spcPts val="460"/>
              </a:spcBef>
              <a:buClr>
                <a:schemeClr val="dk1"/>
              </a:buClr>
              <a:buFont typeface="Arial"/>
              <a:buChar char="•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911460" marR="0" indent="-177660" algn="l" rtl="0">
              <a:spcBef>
                <a:spcPts val="460"/>
              </a:spcBef>
              <a:buClr>
                <a:schemeClr val="dk1"/>
              </a:buClr>
              <a:buFont typeface="Arial"/>
              <a:buChar char="•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432988" marR="0" indent="-178487" algn="l" rtl="0">
              <a:spcBef>
                <a:spcPts val="460"/>
              </a:spcBef>
              <a:buClr>
                <a:schemeClr val="dk1"/>
              </a:buClr>
              <a:buFont typeface="Arial"/>
              <a:buChar char="•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80" r:id="rId3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4031"/>
            <a:ext cx="10693399" cy="64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36700" y="2790031"/>
            <a:ext cx="4953000" cy="2438400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1536700" y="5228431"/>
            <a:ext cx="2514600" cy="1066800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4051300" y="5228431"/>
            <a:ext cx="2438400" cy="1066800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6718300" y="2561431"/>
            <a:ext cx="990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65900" y="2180431"/>
            <a:ext cx="2438400" cy="188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7100" y="0"/>
            <a:ext cx="915352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079500" y="2866231"/>
            <a:ext cx="4191000" cy="144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155700" y="6142831"/>
            <a:ext cx="1447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3505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946900" y="1037431"/>
            <a:ext cx="990600" cy="457200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angle 5"/>
          <p:cNvSpPr/>
          <p:nvPr/>
        </p:nvSpPr>
        <p:spPr>
          <a:xfrm>
            <a:off x="7099300" y="1951831"/>
            <a:ext cx="1295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69900" y="5457031"/>
            <a:ext cx="457200" cy="0"/>
          </a:xfrm>
          <a:prstGeom prst="straightConnector1">
            <a:avLst/>
          </a:prstGeom>
          <a:ln w="41275">
            <a:solidFill>
              <a:schemeClr val="accent2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99230"/>
            <a:ext cx="10693400" cy="727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4700" y="580231"/>
            <a:ext cx="1219200" cy="39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1037431"/>
            <a:ext cx="8775700" cy="304800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ctangle 4"/>
          <p:cNvSpPr/>
          <p:nvPr/>
        </p:nvSpPr>
        <p:spPr>
          <a:xfrm>
            <a:off x="5803900" y="199231"/>
            <a:ext cx="2971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300" y="275431"/>
            <a:ext cx="9639779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22300" y="1418431"/>
            <a:ext cx="762000" cy="228600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622300" y="1418431"/>
            <a:ext cx="5867400" cy="228600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6032500" y="2104231"/>
            <a:ext cx="914400" cy="228600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100" y="303213"/>
            <a:ext cx="9753600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6032500" y="275431"/>
            <a:ext cx="762000" cy="228600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" y="203200"/>
            <a:ext cx="9353550" cy="715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460500" y="580231"/>
            <a:ext cx="914400" cy="228600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2070100" y="2332831"/>
            <a:ext cx="1600200" cy="1371600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1003300" y="7133431"/>
            <a:ext cx="1295400" cy="228600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0500" y="-1"/>
            <a:ext cx="746760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651500" y="885031"/>
            <a:ext cx="1905000" cy="6676232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7310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32100" y="1342231"/>
            <a:ext cx="533400" cy="228600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300" y="0"/>
            <a:ext cx="922020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051300" y="732631"/>
            <a:ext cx="1600200" cy="304800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5100" y="2028031"/>
            <a:ext cx="4572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5100" y="4314031"/>
            <a:ext cx="4572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0" y="0"/>
            <a:ext cx="7848600" cy="758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460500" y="2180431"/>
            <a:ext cx="5029200" cy="1447800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 smtClean="0"/>
              <a:t>Pontos de aprendizagem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342231"/>
            <a:ext cx="9829800" cy="4724400"/>
          </a:xfrm>
        </p:spPr>
        <p:txBody>
          <a:bodyPr/>
          <a:lstStyle/>
          <a:p>
            <a:r>
              <a:rPr lang="pt-BR" dirty="0" smtClean="0"/>
              <a:t> Realização de busca por palavra-chave em todo periódico</a:t>
            </a:r>
          </a:p>
          <a:p>
            <a:endParaRPr lang="pt-BR" dirty="0" smtClean="0"/>
          </a:p>
          <a:p>
            <a:r>
              <a:rPr lang="pt-BR" dirty="0" smtClean="0"/>
              <a:t> “Online first” – visualização por data ou seção</a:t>
            </a:r>
          </a:p>
          <a:p>
            <a:endParaRPr lang="pt-BR" dirty="0" smtClean="0"/>
          </a:p>
          <a:p>
            <a:r>
              <a:rPr lang="pt-BR" dirty="0" smtClean="0"/>
              <a:t> “Current issue” </a:t>
            </a:r>
          </a:p>
          <a:p>
            <a:pPr lvl="1"/>
            <a:r>
              <a:rPr lang="pt-BR" dirty="0" smtClean="0"/>
              <a:t> Busca por palavra-chave </a:t>
            </a:r>
          </a:p>
          <a:p>
            <a:pPr lvl="1"/>
            <a:r>
              <a:rPr lang="pt-BR" dirty="0" smtClean="0"/>
              <a:t> Mecanismos de interatividade 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 “About the journal”</a:t>
            </a:r>
          </a:p>
          <a:p>
            <a:pPr lvl="1"/>
            <a:r>
              <a:rPr lang="pt-BR" dirty="0" smtClean="0"/>
              <a:t> Escopo do periódico</a:t>
            </a:r>
          </a:p>
          <a:p>
            <a:pPr lvl="1"/>
            <a:r>
              <a:rPr lang="pt-BR" dirty="0" smtClean="0"/>
              <a:t> Estatísticas </a:t>
            </a:r>
          </a:p>
          <a:p>
            <a:pPr lvl="1"/>
            <a:r>
              <a:rPr lang="pt-BR" smtClean="0"/>
              <a:t> Instruções para autores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5152231"/>
            <a:ext cx="9691687" cy="55396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BMJ Journals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900" y="6623450"/>
            <a:ext cx="9691687" cy="937813"/>
          </a:xfrm>
        </p:spPr>
        <p:txBody>
          <a:bodyPr/>
          <a:lstStyle/>
          <a:p>
            <a:endParaRPr lang="pt-BR" sz="1400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1951831"/>
            <a:ext cx="10693400" cy="28111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04305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2800" kern="1200">
                <a:solidFill>
                  <a:srgbClr val="7FA8D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21528" indent="0" algn="ctr" defTabSz="104305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43056" indent="0" algn="ctr" defTabSz="104305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64584" indent="0" algn="ctr" defTabSz="104305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86112" indent="0" algn="ctr" defTabSz="1043056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0764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pt-BR" sz="6000" dirty="0" smtClean="0"/>
              <a:t>Provedor Global de Conhecimento em Saúde e Educação Médica Continuada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ctrTitle"/>
          </p:nvPr>
        </p:nvSpPr>
        <p:spPr>
          <a:xfrm>
            <a:off x="500062" y="504825"/>
            <a:ext cx="9691687" cy="5539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4300" b="0" i="0" u="none" strike="noStrike" cap="none" baseline="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Nossos</a:t>
            </a:r>
            <a:r>
              <a:rPr lang="en-GB" sz="43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300" b="0" i="0" u="none" strike="noStrike" cap="none" baseline="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produtos</a:t>
            </a:r>
            <a:r>
              <a:rPr lang="en-GB" sz="43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GB" sz="4300" b="0" i="0" u="none" strike="noStrike" cap="none" baseline="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serviços</a:t>
            </a:r>
            <a:endParaRPr lang="en-GB" sz="43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393700" y="1723231"/>
            <a:ext cx="9616440" cy="10618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100" b="1" i="0" u="none" strike="noStrike" cap="none" baseline="0" dirty="0" smtClean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GB" sz="2100" b="1" i="0" u="none" strike="noStrike" cap="none" baseline="0" dirty="0" err="1" smtClean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coleção</a:t>
            </a:r>
            <a:r>
              <a:rPr lang="en-GB" sz="2100" b="1" i="0" u="none" strike="noStrike" cap="none" baseline="0" dirty="0" smtClean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online dos </a:t>
            </a:r>
            <a:r>
              <a:rPr lang="en-GB" sz="2100" b="1" i="0" u="none" strike="noStrike" cap="none" baseline="0" dirty="0" err="1" smtClean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periódicos</a:t>
            </a:r>
            <a:r>
              <a:rPr lang="en-GB" sz="2100" b="1" i="0" u="none" strike="noStrike" cap="none" baseline="0" dirty="0" smtClean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100" b="1" i="0" u="none" strike="noStrike" cap="none" baseline="0" dirty="0" err="1" smtClean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da</a:t>
            </a:r>
            <a:r>
              <a:rPr lang="en-GB" sz="2100" b="1" i="0" u="none" strike="noStrike" cap="none" dirty="0" smtClean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BMJ é </a:t>
            </a:r>
            <a:r>
              <a:rPr lang="en-GB" sz="2100" b="1" i="0" u="none" strike="noStrike" cap="none" dirty="0" err="1" smtClean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GB" sz="2100" b="1" i="0" u="none" strike="noStrike" cap="none" dirty="0" smtClean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GB" sz="2100" b="1" i="0" u="none" strike="noStrike" cap="none" dirty="0" err="1" smtClean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GB" sz="2100" b="1" i="0" u="none" strike="noStrike" cap="none" dirty="0" smtClean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100" b="1" dirty="0" err="1" smtClean="0">
                <a:solidFill>
                  <a:schemeClr val="bg2"/>
                </a:solidFill>
              </a:rPr>
              <a:t>somente</a:t>
            </a:r>
            <a:r>
              <a:rPr lang="en-GB" sz="2100" b="1" dirty="0" smtClean="0">
                <a:solidFill>
                  <a:schemeClr val="bg2"/>
                </a:solidFill>
              </a:rPr>
              <a:t> a </a:t>
            </a:r>
            <a:r>
              <a:rPr lang="en-GB" sz="2100" b="1" dirty="0" err="1" smtClean="0">
                <a:solidFill>
                  <a:schemeClr val="bg2"/>
                </a:solidFill>
              </a:rPr>
              <a:t>versão</a:t>
            </a:r>
            <a:r>
              <a:rPr lang="en-GB" sz="2100" b="1" dirty="0" smtClean="0">
                <a:solidFill>
                  <a:schemeClr val="bg2"/>
                </a:solidFill>
              </a:rPr>
              <a:t> online dos </a:t>
            </a:r>
            <a:r>
              <a:rPr lang="en-GB" sz="2100" b="1" dirty="0" err="1" smtClean="0">
                <a:solidFill>
                  <a:schemeClr val="bg2"/>
                </a:solidFill>
              </a:rPr>
              <a:t>periódicos</a:t>
            </a:r>
            <a:r>
              <a:rPr lang="en-GB" sz="2100" b="1" dirty="0" smtClean="0">
                <a:solidFill>
                  <a:schemeClr val="bg2"/>
                </a:solidFill>
              </a:rPr>
              <a:t> </a:t>
            </a:r>
            <a:r>
              <a:rPr lang="en-GB" sz="2100" b="1" dirty="0" err="1" smtClean="0">
                <a:solidFill>
                  <a:schemeClr val="bg2"/>
                </a:solidFill>
              </a:rPr>
              <a:t>impressos</a:t>
            </a:r>
            <a:r>
              <a:rPr lang="en-GB" sz="2100" b="1" dirty="0" smtClean="0">
                <a:solidFill>
                  <a:schemeClr val="bg2"/>
                </a:solidFill>
              </a:rPr>
              <a:t>:</a:t>
            </a:r>
            <a:endParaRPr lang="en-GB" sz="2100" b="1" i="0" u="none" strike="noStrike" cap="none" baseline="0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622300" y="2104231"/>
            <a:ext cx="8519160" cy="26776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dirty="0"/>
          </a:p>
          <a:p>
            <a:r>
              <a:rPr lang="en-GB" sz="2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lang="pt-BR" sz="2400" dirty="0" smtClean="0"/>
          </a:p>
          <a:p>
            <a:pPr lvl="0">
              <a:buClr>
                <a:srgbClr val="0070C0"/>
              </a:buClr>
              <a:buSzPct val="101000"/>
            </a:pPr>
            <a:r>
              <a:rPr lang="pt-BR" sz="2100" dirty="0" smtClean="0">
                <a:solidFill>
                  <a:schemeClr val="dk1"/>
                </a:solidFill>
              </a:rPr>
              <a:t> </a:t>
            </a:r>
          </a:p>
          <a:p>
            <a:pPr lvl="0">
              <a:buClr>
                <a:srgbClr val="0070C0"/>
              </a:buClr>
              <a:buSzPct val="101000"/>
              <a:buFont typeface="Arial"/>
              <a:buChar char="•"/>
            </a:pPr>
            <a:r>
              <a:rPr lang="pt-BR" sz="2100" dirty="0" smtClean="0">
                <a:solidFill>
                  <a:schemeClr val="dk1"/>
                </a:solidFill>
              </a:rPr>
              <a:t> Voltados para demandas educacionais e informacionais de profissionais e estudantes da Saúde</a:t>
            </a:r>
          </a:p>
          <a:p>
            <a:pPr lvl="0">
              <a:buClr>
                <a:srgbClr val="0070C0"/>
              </a:buClr>
              <a:buSzPct val="101000"/>
            </a:pPr>
            <a:endParaRPr lang="pt-BR" sz="2100" dirty="0" smtClean="0">
              <a:solidFill>
                <a:schemeClr val="dk1"/>
              </a:solidFill>
            </a:endParaRPr>
          </a:p>
          <a:p>
            <a:pPr lvl="0">
              <a:buClr>
                <a:srgbClr val="0070C0"/>
              </a:buClr>
              <a:buSzPct val="101000"/>
              <a:buFont typeface="Arial"/>
              <a:buChar char="•"/>
            </a:pPr>
            <a:r>
              <a:rPr lang="pt-BR" sz="2100" dirty="0" smtClean="0">
                <a:solidFill>
                  <a:schemeClr val="dk1"/>
                </a:solidFill>
              </a:rPr>
              <a:t>  Artigos sobre avanços tecnológicos e pesquisas mais atuais produzidas por líderes em suas áreas</a:t>
            </a:r>
          </a:p>
          <a:p>
            <a:pPr lvl="0">
              <a:buClr>
                <a:srgbClr val="0070C0"/>
              </a:buClr>
              <a:buSzPct val="101000"/>
            </a:pPr>
            <a:endParaRPr lang="pt-BR" sz="2100" dirty="0" smtClean="0">
              <a:solidFill>
                <a:schemeClr val="dk1"/>
              </a:solidFill>
            </a:endParaRPr>
          </a:p>
          <a:p>
            <a:pPr lvl="0">
              <a:buClr>
                <a:srgbClr val="0070C0"/>
              </a:buClr>
              <a:buSzPct val="101000"/>
              <a:buFont typeface="Arial"/>
              <a:buChar char="•"/>
            </a:pPr>
            <a:r>
              <a:rPr lang="pt-BR" sz="2100" dirty="0" smtClean="0">
                <a:solidFill>
                  <a:schemeClr val="dk1"/>
                </a:solidFill>
              </a:rPr>
              <a:t>  Informações relevantes para o seu interesse ou especialidade</a:t>
            </a:r>
          </a:p>
          <a:p>
            <a:pPr lvl="0">
              <a:buClr>
                <a:srgbClr val="0070C0"/>
              </a:buClr>
              <a:buSzPct val="101000"/>
            </a:pPr>
            <a:endParaRPr lang="pt-BR" sz="2100" dirty="0" smtClean="0">
              <a:solidFill>
                <a:schemeClr val="dk1"/>
              </a:solidFill>
            </a:endParaRPr>
          </a:p>
          <a:p>
            <a:pPr lvl="0">
              <a:buClr>
                <a:srgbClr val="0070C0"/>
              </a:buClr>
              <a:buSzPct val="101000"/>
              <a:buFont typeface="Arial"/>
              <a:buChar char="•"/>
            </a:pPr>
            <a:r>
              <a:rPr lang="pt-BR" sz="2100" dirty="0" smtClean="0">
                <a:solidFill>
                  <a:schemeClr val="dk1"/>
                </a:solidFill>
              </a:rPr>
              <a:t>  Mecanismos digitais para utilização das plataformas online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7100" y="504031"/>
            <a:ext cx="18764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2478" y="504031"/>
            <a:ext cx="176565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393700" y="504031"/>
            <a:ext cx="9616440" cy="10618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100" b="1" i="0" u="none" strike="noStrike" cap="none" baseline="0" dirty="0" err="1" smtClean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Lista</a:t>
            </a:r>
            <a:r>
              <a:rPr lang="en-GB" sz="2100" b="1" i="0" u="none" strike="noStrike" cap="none" baseline="0" dirty="0" smtClean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100" b="1" i="0" u="none" strike="noStrike" cap="none" baseline="0" dirty="0" err="1" smtClean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periódicos</a:t>
            </a:r>
            <a:r>
              <a:rPr lang="en-GB" sz="2100" b="1" i="0" u="none" strike="noStrike" cap="none" baseline="0" dirty="0" smtClean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100" b="1" i="0" u="none" strike="noStrike" cap="none" baseline="0" dirty="0" err="1" smtClean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assinados</a:t>
            </a:r>
            <a:r>
              <a:rPr lang="en-GB" sz="2100" b="1" i="0" u="none" strike="noStrike" cap="none" baseline="0" dirty="0" smtClean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100" b="1" i="0" u="none" strike="noStrike" cap="none" baseline="0" dirty="0" err="1" smtClean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pela</a:t>
            </a:r>
            <a:r>
              <a:rPr lang="en-GB" sz="2100" b="1" i="0" u="none" strike="noStrike" cap="none" baseline="0" dirty="0" smtClean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CAPES</a:t>
            </a:r>
            <a:endParaRPr lang="en-GB" sz="2100" b="1" i="0" u="none" strike="noStrike" cap="none" baseline="0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1231900" y="1113631"/>
            <a:ext cx="8519160" cy="518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numCol="2" anchor="t" anchorCtr="0">
            <a:noAutofit/>
          </a:bodyPr>
          <a:lstStyle/>
          <a:p>
            <a:r>
              <a:rPr lang="en-GB" sz="2100" dirty="0" smtClean="0">
                <a:solidFill>
                  <a:schemeClr val="tx1">
                    <a:lumMod val="75000"/>
                  </a:schemeClr>
                </a:solidFill>
              </a:rPr>
              <a:t>Acupuncture in Medicine (</a:t>
            </a:r>
            <a:r>
              <a:rPr lang="en-GB" sz="2100" dirty="0" err="1" smtClean="0">
                <a:solidFill>
                  <a:schemeClr val="tx1">
                    <a:lumMod val="75000"/>
                  </a:schemeClr>
                </a:solidFill>
              </a:rPr>
              <a:t>AiM</a:t>
            </a:r>
            <a:r>
              <a:rPr lang="en-GB" sz="2100" dirty="0" smtClean="0">
                <a:solidFill>
                  <a:schemeClr val="tx1">
                    <a:lumMod val="75000"/>
                  </a:schemeClr>
                </a:solidFill>
              </a:rPr>
              <a:t>) </a:t>
            </a:r>
          </a:p>
          <a:p>
            <a:r>
              <a:rPr lang="en-GB" sz="2100" dirty="0" smtClean="0">
                <a:solidFill>
                  <a:schemeClr val="tx1">
                    <a:lumMod val="75000"/>
                  </a:schemeClr>
                </a:solidFill>
              </a:rPr>
              <a:t>Annals of the Rheumatic Diseases </a:t>
            </a:r>
          </a:p>
          <a:p>
            <a:r>
              <a:rPr lang="en-GB" sz="2100" dirty="0" smtClean="0">
                <a:solidFill>
                  <a:schemeClr val="tx1">
                    <a:lumMod val="75000"/>
                  </a:schemeClr>
                </a:solidFill>
              </a:rPr>
              <a:t>Archives of Disease in Childhood </a:t>
            </a:r>
          </a:p>
          <a:p>
            <a:r>
              <a:rPr lang="en-GB" sz="2100" dirty="0" smtClean="0">
                <a:solidFill>
                  <a:schemeClr val="tx1">
                    <a:lumMod val="75000"/>
                  </a:schemeClr>
                </a:solidFill>
              </a:rPr>
              <a:t>BJO: British Journal of Ophthalmology </a:t>
            </a:r>
          </a:p>
          <a:p>
            <a:r>
              <a:rPr lang="en-GB" sz="2100" dirty="0" smtClean="0">
                <a:solidFill>
                  <a:schemeClr val="tx1">
                    <a:lumMod val="75000"/>
                  </a:schemeClr>
                </a:solidFill>
              </a:rPr>
              <a:t>British Journal of Sports Medicine </a:t>
            </a:r>
          </a:p>
          <a:p>
            <a:r>
              <a:rPr lang="en-GB" sz="2100" dirty="0" smtClean="0">
                <a:solidFill>
                  <a:schemeClr val="tx1">
                    <a:lumMod val="75000"/>
                  </a:schemeClr>
                </a:solidFill>
              </a:rPr>
              <a:t>Emergency Medicine Journal </a:t>
            </a:r>
          </a:p>
          <a:p>
            <a:r>
              <a:rPr lang="en-GB" sz="2100" dirty="0" smtClean="0">
                <a:solidFill>
                  <a:schemeClr val="tx1">
                    <a:lumMod val="75000"/>
                  </a:schemeClr>
                </a:solidFill>
              </a:rPr>
              <a:t>Evidence-Based Medicine </a:t>
            </a:r>
          </a:p>
          <a:p>
            <a:r>
              <a:rPr lang="en-GB" sz="2100" dirty="0" smtClean="0">
                <a:solidFill>
                  <a:schemeClr val="tx1">
                    <a:lumMod val="75000"/>
                  </a:schemeClr>
                </a:solidFill>
              </a:rPr>
              <a:t>Evidence-Based Mental Health </a:t>
            </a:r>
          </a:p>
          <a:p>
            <a:r>
              <a:rPr lang="en-GB" sz="2100" dirty="0" smtClean="0">
                <a:solidFill>
                  <a:schemeClr val="tx1">
                    <a:lumMod val="75000"/>
                  </a:schemeClr>
                </a:solidFill>
              </a:rPr>
              <a:t>Evidence-Based Nursing </a:t>
            </a:r>
          </a:p>
          <a:p>
            <a:r>
              <a:rPr lang="en-GB" sz="2100" dirty="0" smtClean="0">
                <a:solidFill>
                  <a:schemeClr val="tx1">
                    <a:lumMod val="75000"/>
                  </a:schemeClr>
                </a:solidFill>
              </a:rPr>
              <a:t>Gut </a:t>
            </a:r>
          </a:p>
          <a:p>
            <a:r>
              <a:rPr lang="en-GB" sz="2100" dirty="0" smtClean="0">
                <a:solidFill>
                  <a:schemeClr val="tx1">
                    <a:lumMod val="75000"/>
                  </a:schemeClr>
                </a:solidFill>
              </a:rPr>
              <a:t>Heart </a:t>
            </a:r>
          </a:p>
          <a:p>
            <a:r>
              <a:rPr lang="en-GB" sz="2100" dirty="0" smtClean="0">
                <a:solidFill>
                  <a:schemeClr val="tx1">
                    <a:lumMod val="75000"/>
                  </a:schemeClr>
                </a:solidFill>
              </a:rPr>
              <a:t>In Practice </a:t>
            </a:r>
          </a:p>
          <a:p>
            <a:r>
              <a:rPr lang="en-GB" sz="2100" dirty="0" smtClean="0">
                <a:solidFill>
                  <a:schemeClr val="tx1">
                    <a:lumMod val="75000"/>
                  </a:schemeClr>
                </a:solidFill>
              </a:rPr>
              <a:t>Injury Prevention </a:t>
            </a:r>
            <a:endParaRPr lang="pt-BR" sz="21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GB" sz="2100" dirty="0" smtClean="0">
                <a:solidFill>
                  <a:schemeClr val="tx1">
                    <a:lumMod val="75000"/>
                  </a:schemeClr>
                </a:solidFill>
              </a:rPr>
              <a:t>Journal of Clinical Pathology </a:t>
            </a:r>
          </a:p>
          <a:p>
            <a:endParaRPr lang="pt-BR" sz="21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GB" sz="2100" dirty="0" smtClean="0">
                <a:solidFill>
                  <a:schemeClr val="tx1">
                    <a:lumMod val="75000"/>
                  </a:schemeClr>
                </a:solidFill>
              </a:rPr>
              <a:t>Journal of Epidemiology and </a:t>
            </a:r>
          </a:p>
          <a:p>
            <a:r>
              <a:rPr lang="en-GB" sz="2100" dirty="0" smtClean="0">
                <a:solidFill>
                  <a:schemeClr val="tx1">
                    <a:lumMod val="75000"/>
                  </a:schemeClr>
                </a:solidFill>
              </a:rPr>
              <a:t>Community Health </a:t>
            </a:r>
          </a:p>
          <a:p>
            <a:r>
              <a:rPr lang="en-GB" sz="2100" dirty="0" smtClean="0">
                <a:solidFill>
                  <a:schemeClr val="tx1">
                    <a:lumMod val="75000"/>
                  </a:schemeClr>
                </a:solidFill>
              </a:rPr>
              <a:t>Journal of Medical Ethics </a:t>
            </a:r>
          </a:p>
          <a:p>
            <a:r>
              <a:rPr lang="en-GB" sz="2100" dirty="0" smtClean="0">
                <a:solidFill>
                  <a:schemeClr val="tx1">
                    <a:lumMod val="75000"/>
                  </a:schemeClr>
                </a:solidFill>
              </a:rPr>
              <a:t>Journal of Medical Genetics </a:t>
            </a:r>
          </a:p>
          <a:p>
            <a:r>
              <a:rPr lang="en-GB" sz="2100" dirty="0" smtClean="0">
                <a:solidFill>
                  <a:schemeClr val="tx1">
                    <a:lumMod val="75000"/>
                  </a:schemeClr>
                </a:solidFill>
              </a:rPr>
              <a:t>Journal of Neurology, Neurosurgery, and Psychiatry </a:t>
            </a:r>
          </a:p>
          <a:p>
            <a:r>
              <a:rPr lang="en-GB" sz="2100" dirty="0" smtClean="0">
                <a:solidFill>
                  <a:schemeClr val="tx1">
                    <a:lumMod val="75000"/>
                  </a:schemeClr>
                </a:solidFill>
              </a:rPr>
              <a:t>Medical Humanities Occupational and Environmental Medicine </a:t>
            </a:r>
          </a:p>
          <a:p>
            <a:r>
              <a:rPr lang="en-GB" sz="2100" dirty="0" smtClean="0">
                <a:solidFill>
                  <a:schemeClr val="tx1">
                    <a:lumMod val="75000"/>
                  </a:schemeClr>
                </a:solidFill>
              </a:rPr>
              <a:t>Postgraduate Medical Journal </a:t>
            </a:r>
          </a:p>
          <a:p>
            <a:r>
              <a:rPr lang="en-GB" sz="2100" dirty="0" smtClean="0">
                <a:solidFill>
                  <a:schemeClr val="tx1">
                    <a:lumMod val="75000"/>
                  </a:schemeClr>
                </a:solidFill>
              </a:rPr>
              <a:t>Quality and Safety in Health Care</a:t>
            </a:r>
          </a:p>
          <a:p>
            <a:r>
              <a:rPr lang="en-GB" sz="2100" dirty="0" smtClean="0">
                <a:solidFill>
                  <a:schemeClr val="tx1">
                    <a:lumMod val="75000"/>
                  </a:schemeClr>
                </a:solidFill>
              </a:rPr>
              <a:t>Quality Improvement Report </a:t>
            </a:r>
          </a:p>
          <a:p>
            <a:r>
              <a:rPr lang="en-GB" sz="2100" dirty="0" smtClean="0">
                <a:solidFill>
                  <a:schemeClr val="tx1">
                    <a:lumMod val="75000"/>
                  </a:schemeClr>
                </a:solidFill>
              </a:rPr>
              <a:t>Sexually Transmitted Infections </a:t>
            </a:r>
          </a:p>
          <a:p>
            <a:r>
              <a:rPr lang="en-GB" sz="2100" dirty="0" smtClean="0">
                <a:solidFill>
                  <a:schemeClr val="tx1">
                    <a:lumMod val="75000"/>
                  </a:schemeClr>
                </a:solidFill>
              </a:rPr>
              <a:t>Thorax </a:t>
            </a:r>
          </a:p>
          <a:p>
            <a:r>
              <a:rPr lang="en-GB" sz="2100" dirty="0" smtClean="0">
                <a:solidFill>
                  <a:schemeClr val="tx1">
                    <a:lumMod val="75000"/>
                  </a:schemeClr>
                </a:solidFill>
              </a:rPr>
              <a:t>Tobacco Control </a:t>
            </a:r>
          </a:p>
          <a:p>
            <a:r>
              <a:rPr lang="en-GB" sz="2100" dirty="0" smtClean="0">
                <a:solidFill>
                  <a:schemeClr val="tx1">
                    <a:lumMod val="75000"/>
                  </a:schemeClr>
                </a:solidFill>
              </a:rPr>
              <a:t>Veterinary Record </a:t>
            </a:r>
            <a:endParaRPr sz="21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ctrTitle"/>
          </p:nvPr>
        </p:nvSpPr>
        <p:spPr>
          <a:xfrm>
            <a:off x="500062" y="504825"/>
            <a:ext cx="9691687" cy="5539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>
              <a:buSzPct val="25000"/>
            </a:pPr>
            <a:r>
              <a:rPr lang="en-GB" sz="43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BMJ Journals</a:t>
            </a:r>
            <a:br>
              <a:rPr lang="en-GB" sz="43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500" dirty="0" smtClean="0"/>
              <a:t> http://journals.bmj.com</a:t>
            </a:r>
            <a:br>
              <a:rPr lang="en-GB" sz="2500" dirty="0" smtClean="0"/>
            </a:br>
            <a:r>
              <a:rPr lang="en-GB" sz="2500" dirty="0" smtClean="0"/>
              <a:t> http://periodicos.capes.gov.br</a:t>
            </a:r>
            <a:endParaRPr lang="en-GB" sz="25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" y="885031"/>
            <a:ext cx="9906000" cy="601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46100" y="2561431"/>
            <a:ext cx="1371600" cy="304800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500" y="656431"/>
            <a:ext cx="695325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>
            <a:off x="2755900" y="3399631"/>
            <a:ext cx="457200" cy="0"/>
          </a:xfrm>
          <a:prstGeom prst="straightConnector1">
            <a:avLst/>
          </a:prstGeom>
          <a:ln w="41275">
            <a:solidFill>
              <a:schemeClr val="accent2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291" y="351631"/>
            <a:ext cx="1035021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2900" y="351631"/>
            <a:ext cx="817245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>
            <a:off x="2070100" y="6828631"/>
            <a:ext cx="457200" cy="0"/>
          </a:xfrm>
          <a:prstGeom prst="straightConnector1">
            <a:avLst/>
          </a:prstGeom>
          <a:ln w="41275">
            <a:solidFill>
              <a:schemeClr val="accent2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7382&quot;&gt;&lt;object type=&quot;3&quot; unique_id=&quot;17383&quot;&gt;&lt;property id=&quot;20148&quot; value=&quot;5&quot;/&gt;&lt;property id=&quot;20300&quot; value=&quot;Slide 1&quot;/&gt;&lt;property id=&quot;20307&quot; value=&quot;309&quot;/&gt;&lt;/object&gt;&lt;object type=&quot;3&quot; unique_id=&quot;17384&quot;&gt;&lt;property id=&quot;20148&quot; value=&quot;5&quot;/&gt;&lt;property id=&quot;20300&quot; value=&quot;Slide 2 - &amp;quot;BMJ Journals&amp;quot;&quot;/&gt;&lt;property id=&quot;20307&quot; value=&quot;272&quot;/&gt;&lt;/object&gt;&lt;object type=&quot;3&quot; unique_id=&quot;17388&quot;&gt;&lt;property id=&quot;20148&quot; value=&quot;5&quot;/&gt;&lt;property id=&quot;20300&quot; value=&quot;Slide 3 - &amp;quot;Nossos produtos e serviços&amp;quot;&quot;/&gt;&lt;property id=&quot;20307&quot; value=&quot;310&quot;/&gt;&lt;/object&gt;&lt;object type=&quot;3&quot; unique_id=&quot;17389&quot;&gt;&lt;property id=&quot;20148&quot; value=&quot;5&quot;/&gt;&lt;property id=&quot;20300&quot; value=&quot;Slide 4&quot;/&gt;&lt;property id=&quot;20307&quot; value=&quot;278&quot;/&gt;&lt;/object&gt;&lt;object type=&quot;3&quot; unique_id=&quot;17390&quot;&gt;&lt;property id=&quot;20148&quot; value=&quot;5&quot;/&gt;&lt;property id=&quot;20300&quot; value=&quot;Slide 5&quot;/&gt;&lt;property id=&quot;20307&quot; value=&quot;338&quot;/&gt;&lt;/object&gt;&lt;object type=&quot;3&quot; unique_id=&quot;17391&quot;&gt;&lt;property id=&quot;20148&quot; value=&quot;5&quot;/&gt;&lt;property id=&quot;20300&quot; value=&quot;Slide 6 - &amp;quot;BMJ Journals  http://journals.bmj.com  http://periodicos.capes.gov.br&amp;quot;&quot;/&gt;&lt;property id=&quot;20307&quot; value=&quot;328&quot;/&gt;&lt;/object&gt;&lt;object type=&quot;3&quot; unique_id=&quot;17392&quot;&gt;&lt;property id=&quot;20148&quot; value=&quot;5&quot;/&gt;&lt;property id=&quot;20300&quot; value=&quot;Slide 7&quot;/&gt;&lt;property id=&quot;20307&quot; value=&quot;325&quot;/&gt;&lt;/object&gt;&lt;object type=&quot;3&quot; unique_id=&quot;17393&quot;&gt;&lt;property id=&quot;20148&quot; value=&quot;5&quot;/&gt;&lt;property id=&quot;20300&quot; value=&quot;Slide 8&quot;/&gt;&lt;property id=&quot;20307&quot; value=&quot;329&quot;/&gt;&lt;/object&gt;&lt;object type=&quot;3&quot; unique_id=&quot;17394&quot;&gt;&lt;property id=&quot;20148&quot; value=&quot;5&quot;/&gt;&lt;property id=&quot;20300&quot; value=&quot;Slide 9&quot;/&gt;&lt;property id=&quot;20307&quot; value=&quot;339&quot;/&gt;&lt;/object&gt;&lt;object type=&quot;3&quot; unique_id=&quot;17395&quot;&gt;&lt;property id=&quot;20148&quot; value=&quot;5&quot;/&gt;&lt;property id=&quot;20300&quot; value=&quot;Slide 10&quot;/&gt;&lt;property id=&quot;20307&quot; value=&quot;330&quot;/&gt;&lt;/object&gt;&lt;object type=&quot;3&quot; unique_id=&quot;17396&quot;&gt;&lt;property id=&quot;20148&quot; value=&quot;5&quot;/&gt;&lt;property id=&quot;20300&quot; value=&quot;Slide 11&quot;/&gt;&lt;property id=&quot;20307&quot; value=&quot;331&quot;/&gt;&lt;/object&gt;&lt;object type=&quot;3&quot; unique_id=&quot;17398&quot;&gt;&lt;property id=&quot;20148&quot; value=&quot;5&quot;/&gt;&lt;property id=&quot;20300&quot; value=&quot;Slide 12&quot;/&gt;&lt;property id=&quot;20307&quot; value=&quot;337&quot;/&gt;&lt;/object&gt;&lt;object type=&quot;3&quot; unique_id=&quot;17399&quot;&gt;&lt;property id=&quot;20148&quot; value=&quot;5&quot;/&gt;&lt;property id=&quot;20300&quot; value=&quot;Slide 13&quot;/&gt;&lt;property id=&quot;20307&quot; value=&quot;333&quot;/&gt;&lt;/object&gt;&lt;object type=&quot;3&quot; unique_id=&quot;17400&quot;&gt;&lt;property id=&quot;20148&quot; value=&quot;5&quot;/&gt;&lt;property id=&quot;20300&quot; value=&quot;Slide 14&quot;/&gt;&lt;property id=&quot;20307&quot; value=&quot;334&quot;/&gt;&lt;/object&gt;&lt;object type=&quot;3&quot; unique_id=&quot;17401&quot;&gt;&lt;property id=&quot;20148&quot; value=&quot;5&quot;/&gt;&lt;property id=&quot;20300&quot; value=&quot;Slide 15&quot;/&gt;&lt;property id=&quot;20307&quot; value=&quot;335&quot;/&gt;&lt;/object&gt;&lt;object type=&quot;3&quot; unique_id=&quot;17402&quot;&gt;&lt;property id=&quot;20148&quot; value=&quot;5&quot;/&gt;&lt;property id=&quot;20300&quot; value=&quot;Slide 16&quot;/&gt;&lt;property id=&quot;20307&quot; value=&quot;341&quot;/&gt;&lt;/object&gt;&lt;object type=&quot;3&quot; unique_id=&quot;17403&quot;&gt;&lt;property id=&quot;20148&quot; value=&quot;5&quot;/&gt;&lt;property id=&quot;20300&quot; value=&quot;Slide 17&quot;/&gt;&lt;property id=&quot;20307&quot; value=&quot;336&quot;/&gt;&lt;/object&gt;&lt;object type=&quot;3&quot; unique_id=&quot;17404&quot;&gt;&lt;property id=&quot;20148&quot; value=&quot;5&quot;/&gt;&lt;property id=&quot;20300&quot; value=&quot;Slide 18&quot;/&gt;&lt;property id=&quot;20307&quot; value=&quot;342&quot;/&gt;&lt;/object&gt;&lt;object type=&quot;3&quot; unique_id=&quot;17406&quot;&gt;&lt;property id=&quot;20148&quot; value=&quot;5&quot;/&gt;&lt;property id=&quot;20300&quot; value=&quot;Slide 19 - &amp;quot;Pontos de aprendizagem&amp;quot;&quot;/&gt;&lt;property id=&quot;20307&quot; value=&quot;343&quot;/&gt;&lt;/object&gt;&lt;object type=&quot;3&quot; unique_id=&quot;17408&quot;&gt;&lt;property id=&quot;20148&quot; value=&quot;5&quot;/&gt;&lt;property id=&quot;20300&quot; value=&quot;Slide 20&quot;/&gt;&lt;property id=&quot;20307&quot; value=&quot;270&quot;/&gt;&lt;/object&gt;&lt;/object&gt;&lt;object type=&quot;8&quot; unique_id=&quot;1743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MJ Powerpoint Template v2 lowres">
  <a:themeElements>
    <a:clrScheme name="BMJ">
      <a:dk1>
        <a:srgbClr val="747678"/>
      </a:dk1>
      <a:lt1>
        <a:srgbClr val="FFFFFF"/>
      </a:lt1>
      <a:dk2>
        <a:srgbClr val="2A6EBB"/>
      </a:dk2>
      <a:lt2>
        <a:srgbClr val="F0AB00"/>
      </a:lt2>
      <a:accent1>
        <a:srgbClr val="E37222"/>
      </a:accent1>
      <a:accent2>
        <a:srgbClr val="CD202C"/>
      </a:accent2>
      <a:accent3>
        <a:srgbClr val="C50084"/>
      </a:accent3>
      <a:accent4>
        <a:srgbClr val="7D5CC6"/>
      </a:accent4>
      <a:accent5>
        <a:srgbClr val="00B2A9"/>
      </a:accent5>
      <a:accent6>
        <a:srgbClr val="69BE28"/>
      </a:accent6>
      <a:hlink>
        <a:srgbClr val="E37222"/>
      </a:hlink>
      <a:folHlink>
        <a:srgbClr val="E3722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">
  <a:themeElements>
    <a:clrScheme name="BMJ">
      <a:dk1>
        <a:srgbClr val="747678"/>
      </a:dk1>
      <a:lt1>
        <a:srgbClr val="FFFFFF"/>
      </a:lt1>
      <a:dk2>
        <a:srgbClr val="2A6EBB"/>
      </a:dk2>
      <a:lt2>
        <a:srgbClr val="F0AB00"/>
      </a:lt2>
      <a:accent1>
        <a:srgbClr val="E37222"/>
      </a:accent1>
      <a:accent2>
        <a:srgbClr val="CD202C"/>
      </a:accent2>
      <a:accent3>
        <a:srgbClr val="C50084"/>
      </a:accent3>
      <a:accent4>
        <a:srgbClr val="7D5CC6"/>
      </a:accent4>
      <a:accent5>
        <a:srgbClr val="00B2A9"/>
      </a:accent5>
      <a:accent6>
        <a:srgbClr val="69BE28"/>
      </a:accent6>
      <a:hlink>
        <a:srgbClr val="E37222"/>
      </a:hlink>
      <a:folHlink>
        <a:srgbClr val="E3722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vider">
  <a:themeElements>
    <a:clrScheme name="BMJ">
      <a:dk1>
        <a:srgbClr val="747678"/>
      </a:dk1>
      <a:lt1>
        <a:srgbClr val="FFFFFF"/>
      </a:lt1>
      <a:dk2>
        <a:srgbClr val="2A6EBB"/>
      </a:dk2>
      <a:lt2>
        <a:srgbClr val="F0AB00"/>
      </a:lt2>
      <a:accent1>
        <a:srgbClr val="E37222"/>
      </a:accent1>
      <a:accent2>
        <a:srgbClr val="CD202C"/>
      </a:accent2>
      <a:accent3>
        <a:srgbClr val="C50084"/>
      </a:accent3>
      <a:accent4>
        <a:srgbClr val="7D5CC6"/>
      </a:accent4>
      <a:accent5>
        <a:srgbClr val="00B2A9"/>
      </a:accent5>
      <a:accent6>
        <a:srgbClr val="69BE28"/>
      </a:accent6>
      <a:hlink>
        <a:srgbClr val="E37222"/>
      </a:hlink>
      <a:folHlink>
        <a:srgbClr val="E3722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ullet points Single column">
  <a:themeElements>
    <a:clrScheme name="BMJ">
      <a:dk1>
        <a:srgbClr val="747678"/>
      </a:dk1>
      <a:lt1>
        <a:srgbClr val="FFFFFF"/>
      </a:lt1>
      <a:dk2>
        <a:srgbClr val="2A6EBB"/>
      </a:dk2>
      <a:lt2>
        <a:srgbClr val="F0AB00"/>
      </a:lt2>
      <a:accent1>
        <a:srgbClr val="E37222"/>
      </a:accent1>
      <a:accent2>
        <a:srgbClr val="CD202C"/>
      </a:accent2>
      <a:accent3>
        <a:srgbClr val="C50084"/>
      </a:accent3>
      <a:accent4>
        <a:srgbClr val="7D5CC6"/>
      </a:accent4>
      <a:accent5>
        <a:srgbClr val="00B2A9"/>
      </a:accent5>
      <a:accent6>
        <a:srgbClr val="69BE28"/>
      </a:accent6>
      <a:hlink>
        <a:srgbClr val="E37222"/>
      </a:hlink>
      <a:folHlink>
        <a:srgbClr val="E3722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Image and Text">
  <a:themeElements>
    <a:clrScheme name="BMJ">
      <a:dk1>
        <a:srgbClr val="747678"/>
      </a:dk1>
      <a:lt1>
        <a:srgbClr val="FFFFFF"/>
      </a:lt1>
      <a:dk2>
        <a:srgbClr val="2A6EBB"/>
      </a:dk2>
      <a:lt2>
        <a:srgbClr val="F0AB00"/>
      </a:lt2>
      <a:accent1>
        <a:srgbClr val="E37222"/>
      </a:accent1>
      <a:accent2>
        <a:srgbClr val="CD202C"/>
      </a:accent2>
      <a:accent3>
        <a:srgbClr val="C50084"/>
      </a:accent3>
      <a:accent4>
        <a:srgbClr val="7D5CC6"/>
      </a:accent4>
      <a:accent5>
        <a:srgbClr val="00B2A9"/>
      </a:accent5>
      <a:accent6>
        <a:srgbClr val="69BE28"/>
      </a:accent6>
      <a:hlink>
        <a:srgbClr val="E37222"/>
      </a:hlink>
      <a:folHlink>
        <a:srgbClr val="E3722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hart slide">
  <a:themeElements>
    <a:clrScheme name="BMJ">
      <a:dk1>
        <a:srgbClr val="747678"/>
      </a:dk1>
      <a:lt1>
        <a:srgbClr val="FFFFFF"/>
      </a:lt1>
      <a:dk2>
        <a:srgbClr val="2A6EBB"/>
      </a:dk2>
      <a:lt2>
        <a:srgbClr val="F0AB00"/>
      </a:lt2>
      <a:accent1>
        <a:srgbClr val="E37222"/>
      </a:accent1>
      <a:accent2>
        <a:srgbClr val="CD202C"/>
      </a:accent2>
      <a:accent3>
        <a:srgbClr val="C50084"/>
      </a:accent3>
      <a:accent4>
        <a:srgbClr val="7D5CC6"/>
      </a:accent4>
      <a:accent5>
        <a:srgbClr val="00B2A9"/>
      </a:accent5>
      <a:accent6>
        <a:srgbClr val="69BE28"/>
      </a:accent6>
      <a:hlink>
        <a:srgbClr val="E37222"/>
      </a:hlink>
      <a:folHlink>
        <a:srgbClr val="E3722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</TotalTime>
  <Words>555</Words>
  <Application>Microsoft Office PowerPoint</Application>
  <PresentationFormat>Custom</PresentationFormat>
  <Paragraphs>69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BMJ Powerpoint Template v2 lowres</vt:lpstr>
      <vt:lpstr>Title</vt:lpstr>
      <vt:lpstr>Divider</vt:lpstr>
      <vt:lpstr>Bullet points Single column</vt:lpstr>
      <vt:lpstr>Image and Text</vt:lpstr>
      <vt:lpstr>Chart slide</vt:lpstr>
      <vt:lpstr>Slide 1</vt:lpstr>
      <vt:lpstr>BMJ Journals</vt:lpstr>
      <vt:lpstr>Nossos produtos e serviços</vt:lpstr>
      <vt:lpstr>Slide 4</vt:lpstr>
      <vt:lpstr>Slide 5</vt:lpstr>
      <vt:lpstr>BMJ Journals  http://journals.bmj.com  http://periodicos.capes.gov.br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Pontos de aprendizagem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 Passos</dc:creator>
  <cp:lastModifiedBy>BMA</cp:lastModifiedBy>
  <cp:revision>57</cp:revision>
  <dcterms:modified xsi:type="dcterms:W3CDTF">2016-05-20T20:06:52Z</dcterms:modified>
</cp:coreProperties>
</file>